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4" r:id="rId2"/>
    <p:sldId id="265" r:id="rId3"/>
    <p:sldId id="266" r:id="rId4"/>
    <p:sldId id="280" r:id="rId5"/>
    <p:sldId id="289" r:id="rId6"/>
    <p:sldId id="271" r:id="rId7"/>
    <p:sldId id="287" r:id="rId8"/>
    <p:sldId id="282" r:id="rId9"/>
    <p:sldId id="283" r:id="rId10"/>
    <p:sldId id="284" r:id="rId11"/>
    <p:sldId id="288" r:id="rId12"/>
    <p:sldId id="268" r:id="rId13"/>
    <p:sldId id="276" r:id="rId14"/>
    <p:sldId id="279" r:id="rId15"/>
    <p:sldId id="278" r:id="rId16"/>
    <p:sldId id="273" r:id="rId17"/>
    <p:sldId id="281" r:id="rId18"/>
    <p:sldId id="272" r:id="rId19"/>
    <p:sldId id="269"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9631B5-78F2-41C9-869B-9F39066F8104}" styleName="Style moyen 3 - Accentuation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15"/>
    <p:restoredTop sz="96327"/>
  </p:normalViewPr>
  <p:slideViewPr>
    <p:cSldViewPr snapToGrid="0">
      <p:cViewPr>
        <p:scale>
          <a:sx n="111" d="100"/>
          <a:sy n="111" d="100"/>
        </p:scale>
        <p:origin x="1960"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AC5AFD-9D3C-477C-B1A1-D0F048D8F47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C9F8DE-B393-4E2B-81FA-23384B822A54}">
      <dgm:prSet/>
      <dgm:spPr/>
      <dgm:t>
        <a:bodyPr/>
        <a:lstStyle/>
        <a:p>
          <a:pPr>
            <a:lnSpc>
              <a:spcPct val="100000"/>
            </a:lnSpc>
          </a:pPr>
          <a:r>
            <a:rPr lang="en-US" dirty="0"/>
            <a:t>Le projet du site</a:t>
          </a:r>
        </a:p>
      </dgm:t>
    </dgm:pt>
    <dgm:pt modelId="{D9AE0C8D-F9ED-4238-AF06-CC78F2DFCCB5}" type="parTrans" cxnId="{A2004724-05C2-4E39-B910-CB0041C03603}">
      <dgm:prSet/>
      <dgm:spPr/>
      <dgm:t>
        <a:bodyPr/>
        <a:lstStyle/>
        <a:p>
          <a:endParaRPr lang="en-US"/>
        </a:p>
      </dgm:t>
    </dgm:pt>
    <dgm:pt modelId="{14A77156-D568-4CAB-ACC6-17B7568AD0C2}" type="sibTrans" cxnId="{A2004724-05C2-4E39-B910-CB0041C03603}">
      <dgm:prSet/>
      <dgm:spPr/>
      <dgm:t>
        <a:bodyPr/>
        <a:lstStyle/>
        <a:p>
          <a:pPr>
            <a:lnSpc>
              <a:spcPct val="100000"/>
            </a:lnSpc>
          </a:pPr>
          <a:endParaRPr lang="en-US"/>
        </a:p>
      </dgm:t>
    </dgm:pt>
    <dgm:pt modelId="{B36E540D-D364-47AB-80FA-668BA172F666}">
      <dgm:prSet/>
      <dgm:spPr/>
      <dgm:t>
        <a:bodyPr/>
        <a:lstStyle/>
        <a:p>
          <a:pPr>
            <a:lnSpc>
              <a:spcPct val="100000"/>
            </a:lnSpc>
          </a:pPr>
          <a:r>
            <a:rPr lang="fr-CA" b="0" i="0" dirty="0"/>
            <a:t>Caractéristique </a:t>
          </a:r>
          <a:r>
            <a:rPr lang="en-US" dirty="0"/>
            <a:t>du site</a:t>
          </a:r>
        </a:p>
      </dgm:t>
    </dgm:pt>
    <dgm:pt modelId="{49573800-97CB-418D-BFE3-6DC11AF1D472}" type="parTrans" cxnId="{7D34F4A3-7223-469C-BDD6-581C24EAA7C5}">
      <dgm:prSet/>
      <dgm:spPr/>
      <dgm:t>
        <a:bodyPr/>
        <a:lstStyle/>
        <a:p>
          <a:endParaRPr lang="en-US"/>
        </a:p>
      </dgm:t>
    </dgm:pt>
    <dgm:pt modelId="{CE2F1C40-A1C2-4F54-A5D8-9BB53C50433E}" type="sibTrans" cxnId="{7D34F4A3-7223-469C-BDD6-581C24EAA7C5}">
      <dgm:prSet/>
      <dgm:spPr/>
      <dgm:t>
        <a:bodyPr/>
        <a:lstStyle/>
        <a:p>
          <a:pPr>
            <a:lnSpc>
              <a:spcPct val="100000"/>
            </a:lnSpc>
          </a:pPr>
          <a:endParaRPr lang="en-US"/>
        </a:p>
      </dgm:t>
    </dgm:pt>
    <dgm:pt modelId="{A1B3276A-8066-49A0-B7C5-396A94468B63}">
      <dgm:prSet/>
      <dgm:spPr/>
      <dgm:t>
        <a:bodyPr/>
        <a:lstStyle/>
        <a:p>
          <a:pPr>
            <a:lnSpc>
              <a:spcPct val="100000"/>
            </a:lnSpc>
          </a:pPr>
          <a:r>
            <a:rPr lang="fr-CA" dirty="0"/>
            <a:t>Les spécifications techniques</a:t>
          </a:r>
          <a:endParaRPr lang="en-US" dirty="0"/>
        </a:p>
      </dgm:t>
    </dgm:pt>
    <dgm:pt modelId="{105297F8-5312-434A-BCAF-1BBFAAEDF337}" type="parTrans" cxnId="{5B917DC8-D250-4179-A068-4920D2B1797A}">
      <dgm:prSet/>
      <dgm:spPr/>
      <dgm:t>
        <a:bodyPr/>
        <a:lstStyle/>
        <a:p>
          <a:endParaRPr lang="en-US"/>
        </a:p>
      </dgm:t>
    </dgm:pt>
    <dgm:pt modelId="{8E8E34C2-43B5-49C0-871C-97D6261760FC}" type="sibTrans" cxnId="{5B917DC8-D250-4179-A068-4920D2B1797A}">
      <dgm:prSet/>
      <dgm:spPr/>
      <dgm:t>
        <a:bodyPr/>
        <a:lstStyle/>
        <a:p>
          <a:pPr>
            <a:lnSpc>
              <a:spcPct val="100000"/>
            </a:lnSpc>
          </a:pPr>
          <a:endParaRPr lang="en-US"/>
        </a:p>
      </dgm:t>
    </dgm:pt>
    <dgm:pt modelId="{DE2909A3-4529-48B2-A0C0-8791D0EFC15F}">
      <dgm:prSet/>
      <dgm:spPr/>
      <dgm:t>
        <a:bodyPr/>
        <a:lstStyle/>
        <a:p>
          <a:pPr>
            <a:lnSpc>
              <a:spcPct val="100000"/>
            </a:lnSpc>
          </a:pPr>
          <a:r>
            <a:rPr lang="en-US" dirty="0"/>
            <a:t>Plan de communication</a:t>
          </a:r>
        </a:p>
      </dgm:t>
    </dgm:pt>
    <dgm:pt modelId="{3CBE406A-D8F6-41E8-BE27-661D49D8B267}" type="parTrans" cxnId="{F4610449-D8E0-4688-877E-8BA9D0B94E85}">
      <dgm:prSet/>
      <dgm:spPr/>
      <dgm:t>
        <a:bodyPr/>
        <a:lstStyle/>
        <a:p>
          <a:endParaRPr lang="en-US"/>
        </a:p>
      </dgm:t>
    </dgm:pt>
    <dgm:pt modelId="{1D7E7B12-5B00-48D2-B7A6-C2E9AFF7A08C}" type="sibTrans" cxnId="{F4610449-D8E0-4688-877E-8BA9D0B94E85}">
      <dgm:prSet/>
      <dgm:spPr/>
      <dgm:t>
        <a:bodyPr/>
        <a:lstStyle/>
        <a:p>
          <a:pPr>
            <a:lnSpc>
              <a:spcPct val="100000"/>
            </a:lnSpc>
          </a:pPr>
          <a:endParaRPr lang="en-US"/>
        </a:p>
      </dgm:t>
    </dgm:pt>
    <dgm:pt modelId="{6FCED8F1-8BC3-49D4-BC70-8EAB2CAEE9B5}">
      <dgm:prSet/>
      <dgm:spPr/>
      <dgm:t>
        <a:bodyPr/>
        <a:lstStyle/>
        <a:p>
          <a:pPr>
            <a:lnSpc>
              <a:spcPct val="100000"/>
            </a:lnSpc>
          </a:pPr>
          <a:r>
            <a:rPr lang="en-US" dirty="0"/>
            <a:t>Les liens</a:t>
          </a:r>
        </a:p>
      </dgm:t>
    </dgm:pt>
    <dgm:pt modelId="{081132A2-2915-4260-87ED-64B328BE7C55}" type="parTrans" cxnId="{4EA35EB5-94B0-4BA4-94E8-E014A7E626D3}">
      <dgm:prSet/>
      <dgm:spPr/>
      <dgm:t>
        <a:bodyPr/>
        <a:lstStyle/>
        <a:p>
          <a:endParaRPr lang="en-US"/>
        </a:p>
      </dgm:t>
    </dgm:pt>
    <dgm:pt modelId="{EF96C20E-2920-4AF5-A0BB-9049AD419745}" type="sibTrans" cxnId="{4EA35EB5-94B0-4BA4-94E8-E014A7E626D3}">
      <dgm:prSet/>
      <dgm:spPr/>
      <dgm:t>
        <a:bodyPr/>
        <a:lstStyle/>
        <a:p>
          <a:endParaRPr lang="en-US"/>
        </a:p>
      </dgm:t>
    </dgm:pt>
    <dgm:pt modelId="{1AA40F92-B18D-4F3E-8667-D96AAF59B739}" type="pres">
      <dgm:prSet presAssocID="{54AC5AFD-9D3C-477C-B1A1-D0F048D8F477}" presName="root" presStyleCnt="0">
        <dgm:presLayoutVars>
          <dgm:dir/>
          <dgm:resizeHandles val="exact"/>
        </dgm:presLayoutVars>
      </dgm:prSet>
      <dgm:spPr/>
    </dgm:pt>
    <dgm:pt modelId="{D33977BB-4ECD-4E35-AC7F-06E99C376825}" type="pres">
      <dgm:prSet presAssocID="{B2C9F8DE-B393-4E2B-81FA-23384B822A54}" presName="compNode" presStyleCnt="0"/>
      <dgm:spPr/>
    </dgm:pt>
    <dgm:pt modelId="{ECF7671D-6A53-4FAF-899A-0DB90DB714ED}" type="pres">
      <dgm:prSet presAssocID="{B2C9F8DE-B393-4E2B-81FA-23384B822A5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Écran"/>
        </a:ext>
      </dgm:extLst>
    </dgm:pt>
    <dgm:pt modelId="{33E12391-0479-4D0D-BBF2-EAB2E5868CFE}" type="pres">
      <dgm:prSet presAssocID="{B2C9F8DE-B393-4E2B-81FA-23384B822A54}" presName="spaceRect" presStyleCnt="0"/>
      <dgm:spPr/>
    </dgm:pt>
    <dgm:pt modelId="{C73DD9D5-5BDC-45FC-A63F-61A62AC08F0E}" type="pres">
      <dgm:prSet presAssocID="{B2C9F8DE-B393-4E2B-81FA-23384B822A54}" presName="textRect" presStyleLbl="revTx" presStyleIdx="0" presStyleCnt="5">
        <dgm:presLayoutVars>
          <dgm:chMax val="1"/>
          <dgm:chPref val="1"/>
        </dgm:presLayoutVars>
      </dgm:prSet>
      <dgm:spPr/>
    </dgm:pt>
    <dgm:pt modelId="{D0590D1A-3EAC-4985-B74E-59E20FFE552C}" type="pres">
      <dgm:prSet presAssocID="{14A77156-D568-4CAB-ACC6-17B7568AD0C2}" presName="sibTrans" presStyleCnt="0"/>
      <dgm:spPr/>
    </dgm:pt>
    <dgm:pt modelId="{DD8A5AC9-79A4-4E36-93F1-57EC10269719}" type="pres">
      <dgm:prSet presAssocID="{B36E540D-D364-47AB-80FA-668BA172F666}" presName="compNode" presStyleCnt="0"/>
      <dgm:spPr/>
    </dgm:pt>
    <dgm:pt modelId="{69DA108A-693D-4A48-842C-44B32265A8CE}" type="pres">
      <dgm:prSet presAssocID="{B36E540D-D364-47AB-80FA-668BA172F66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rdinateur portable"/>
        </a:ext>
      </dgm:extLst>
    </dgm:pt>
    <dgm:pt modelId="{7C9F18D5-B0E2-4992-A658-77306DF6DABB}" type="pres">
      <dgm:prSet presAssocID="{B36E540D-D364-47AB-80FA-668BA172F666}" presName="spaceRect" presStyleCnt="0"/>
      <dgm:spPr/>
    </dgm:pt>
    <dgm:pt modelId="{C0479977-77D0-437C-96DA-BEB54B63E036}" type="pres">
      <dgm:prSet presAssocID="{B36E540D-D364-47AB-80FA-668BA172F666}" presName="textRect" presStyleLbl="revTx" presStyleIdx="1" presStyleCnt="5">
        <dgm:presLayoutVars>
          <dgm:chMax val="1"/>
          <dgm:chPref val="1"/>
        </dgm:presLayoutVars>
      </dgm:prSet>
      <dgm:spPr/>
    </dgm:pt>
    <dgm:pt modelId="{F45B3597-81C3-4C97-992F-6E309F996778}" type="pres">
      <dgm:prSet presAssocID="{CE2F1C40-A1C2-4F54-A5D8-9BB53C50433E}" presName="sibTrans" presStyleCnt="0"/>
      <dgm:spPr/>
    </dgm:pt>
    <dgm:pt modelId="{3D3A0826-4182-4409-A11D-7FDDE56D0EA6}" type="pres">
      <dgm:prSet presAssocID="{A1B3276A-8066-49A0-B7C5-396A94468B63}" presName="compNode" presStyleCnt="0"/>
      <dgm:spPr/>
    </dgm:pt>
    <dgm:pt modelId="{334FD76B-1955-4415-84AF-8B0D07BD0055}" type="pres">
      <dgm:prSet presAssocID="{A1B3276A-8066-49A0-B7C5-396A94468B6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grenages"/>
        </a:ext>
      </dgm:extLst>
    </dgm:pt>
    <dgm:pt modelId="{F6F34FE2-B21E-4533-9C8F-D3440AC3E6F6}" type="pres">
      <dgm:prSet presAssocID="{A1B3276A-8066-49A0-B7C5-396A94468B63}" presName="spaceRect" presStyleCnt="0"/>
      <dgm:spPr/>
    </dgm:pt>
    <dgm:pt modelId="{EC835029-F744-412B-BF1F-D2F834C0F374}" type="pres">
      <dgm:prSet presAssocID="{A1B3276A-8066-49A0-B7C5-396A94468B63}" presName="textRect" presStyleLbl="revTx" presStyleIdx="2" presStyleCnt="5">
        <dgm:presLayoutVars>
          <dgm:chMax val="1"/>
          <dgm:chPref val="1"/>
        </dgm:presLayoutVars>
      </dgm:prSet>
      <dgm:spPr/>
    </dgm:pt>
    <dgm:pt modelId="{90D21791-5C22-44DA-9CE2-5C564BCA3CFF}" type="pres">
      <dgm:prSet presAssocID="{8E8E34C2-43B5-49C0-871C-97D6261760FC}" presName="sibTrans" presStyleCnt="0"/>
      <dgm:spPr/>
    </dgm:pt>
    <dgm:pt modelId="{705611EB-FE91-4CED-8897-DB3C8DA47779}" type="pres">
      <dgm:prSet presAssocID="{DE2909A3-4529-48B2-A0C0-8791D0EFC15F}" presName="compNode" presStyleCnt="0"/>
      <dgm:spPr/>
    </dgm:pt>
    <dgm:pt modelId="{064805C2-34E2-417C-A38D-9D27495583FF}" type="pres">
      <dgm:prSet presAssocID="{DE2909A3-4529-48B2-A0C0-8791D0EFC15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che"/>
        </a:ext>
      </dgm:extLst>
    </dgm:pt>
    <dgm:pt modelId="{5FEE59D9-5A66-47C1-A2AB-BFB1753F9323}" type="pres">
      <dgm:prSet presAssocID="{DE2909A3-4529-48B2-A0C0-8791D0EFC15F}" presName="spaceRect" presStyleCnt="0"/>
      <dgm:spPr/>
    </dgm:pt>
    <dgm:pt modelId="{9862993E-5D05-4124-BD66-5FFA355A7CFC}" type="pres">
      <dgm:prSet presAssocID="{DE2909A3-4529-48B2-A0C0-8791D0EFC15F}" presName="textRect" presStyleLbl="revTx" presStyleIdx="3" presStyleCnt="5">
        <dgm:presLayoutVars>
          <dgm:chMax val="1"/>
          <dgm:chPref val="1"/>
        </dgm:presLayoutVars>
      </dgm:prSet>
      <dgm:spPr/>
    </dgm:pt>
    <dgm:pt modelId="{788D9415-9E86-4B5F-A53E-4C5A6E85AA9D}" type="pres">
      <dgm:prSet presAssocID="{1D7E7B12-5B00-48D2-B7A6-C2E9AFF7A08C}" presName="sibTrans" presStyleCnt="0"/>
      <dgm:spPr/>
    </dgm:pt>
    <dgm:pt modelId="{86E8437B-F359-4457-992A-4B549FF81B13}" type="pres">
      <dgm:prSet presAssocID="{6FCED8F1-8BC3-49D4-BC70-8EAB2CAEE9B5}" presName="compNode" presStyleCnt="0"/>
      <dgm:spPr/>
    </dgm:pt>
    <dgm:pt modelId="{768F35AE-BC4B-49A5-A3A3-B4B89941761C}" type="pres">
      <dgm:prSet presAssocID="{6FCED8F1-8BC3-49D4-BC70-8EAB2CAEE9B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en"/>
        </a:ext>
      </dgm:extLst>
    </dgm:pt>
    <dgm:pt modelId="{4848065B-9B13-45AD-8395-F36358D34265}" type="pres">
      <dgm:prSet presAssocID="{6FCED8F1-8BC3-49D4-BC70-8EAB2CAEE9B5}" presName="spaceRect" presStyleCnt="0"/>
      <dgm:spPr/>
    </dgm:pt>
    <dgm:pt modelId="{64251FDF-6EE2-467B-86FA-48DF681A99E9}" type="pres">
      <dgm:prSet presAssocID="{6FCED8F1-8BC3-49D4-BC70-8EAB2CAEE9B5}" presName="textRect" presStyleLbl="revTx" presStyleIdx="4" presStyleCnt="5">
        <dgm:presLayoutVars>
          <dgm:chMax val="1"/>
          <dgm:chPref val="1"/>
        </dgm:presLayoutVars>
      </dgm:prSet>
      <dgm:spPr/>
    </dgm:pt>
  </dgm:ptLst>
  <dgm:cxnLst>
    <dgm:cxn modelId="{A2004724-05C2-4E39-B910-CB0041C03603}" srcId="{54AC5AFD-9D3C-477C-B1A1-D0F048D8F477}" destId="{B2C9F8DE-B393-4E2B-81FA-23384B822A54}" srcOrd="0" destOrd="0" parTransId="{D9AE0C8D-F9ED-4238-AF06-CC78F2DFCCB5}" sibTransId="{14A77156-D568-4CAB-ACC6-17B7568AD0C2}"/>
    <dgm:cxn modelId="{FAEEC930-1C7B-C34F-A363-8AAB12E2E234}" type="presOf" srcId="{B2C9F8DE-B393-4E2B-81FA-23384B822A54}" destId="{C73DD9D5-5BDC-45FC-A63F-61A62AC08F0E}" srcOrd="0" destOrd="0" presId="urn:microsoft.com/office/officeart/2018/2/layout/IconLabelList"/>
    <dgm:cxn modelId="{F4610449-D8E0-4688-877E-8BA9D0B94E85}" srcId="{54AC5AFD-9D3C-477C-B1A1-D0F048D8F477}" destId="{DE2909A3-4529-48B2-A0C0-8791D0EFC15F}" srcOrd="3" destOrd="0" parTransId="{3CBE406A-D8F6-41E8-BE27-661D49D8B267}" sibTransId="{1D7E7B12-5B00-48D2-B7A6-C2E9AFF7A08C}"/>
    <dgm:cxn modelId="{CDB58A85-545A-5A46-A3D5-7355400BCEAB}" type="presOf" srcId="{54AC5AFD-9D3C-477C-B1A1-D0F048D8F477}" destId="{1AA40F92-B18D-4F3E-8667-D96AAF59B739}" srcOrd="0" destOrd="0" presId="urn:microsoft.com/office/officeart/2018/2/layout/IconLabelList"/>
    <dgm:cxn modelId="{7D34F4A3-7223-469C-BDD6-581C24EAA7C5}" srcId="{54AC5AFD-9D3C-477C-B1A1-D0F048D8F477}" destId="{B36E540D-D364-47AB-80FA-668BA172F666}" srcOrd="1" destOrd="0" parTransId="{49573800-97CB-418D-BFE3-6DC11AF1D472}" sibTransId="{CE2F1C40-A1C2-4F54-A5D8-9BB53C50433E}"/>
    <dgm:cxn modelId="{4EA35EB5-94B0-4BA4-94E8-E014A7E626D3}" srcId="{54AC5AFD-9D3C-477C-B1A1-D0F048D8F477}" destId="{6FCED8F1-8BC3-49D4-BC70-8EAB2CAEE9B5}" srcOrd="4" destOrd="0" parTransId="{081132A2-2915-4260-87ED-64B328BE7C55}" sibTransId="{EF96C20E-2920-4AF5-A0BB-9049AD419745}"/>
    <dgm:cxn modelId="{EE291FB6-A562-0F4B-919A-1CC2BBE62959}" type="presOf" srcId="{DE2909A3-4529-48B2-A0C0-8791D0EFC15F}" destId="{9862993E-5D05-4124-BD66-5FFA355A7CFC}" srcOrd="0" destOrd="0" presId="urn:microsoft.com/office/officeart/2018/2/layout/IconLabelList"/>
    <dgm:cxn modelId="{E5FC56C2-C21C-8C4E-9C0C-41CFDEF78F18}" type="presOf" srcId="{B36E540D-D364-47AB-80FA-668BA172F666}" destId="{C0479977-77D0-437C-96DA-BEB54B63E036}" srcOrd="0" destOrd="0" presId="urn:microsoft.com/office/officeart/2018/2/layout/IconLabelList"/>
    <dgm:cxn modelId="{5B917DC8-D250-4179-A068-4920D2B1797A}" srcId="{54AC5AFD-9D3C-477C-B1A1-D0F048D8F477}" destId="{A1B3276A-8066-49A0-B7C5-396A94468B63}" srcOrd="2" destOrd="0" parTransId="{105297F8-5312-434A-BCAF-1BBFAAEDF337}" sibTransId="{8E8E34C2-43B5-49C0-871C-97D6261760FC}"/>
    <dgm:cxn modelId="{C3B132F3-B4F0-1545-9E74-99DE9B0A571D}" type="presOf" srcId="{6FCED8F1-8BC3-49D4-BC70-8EAB2CAEE9B5}" destId="{64251FDF-6EE2-467B-86FA-48DF681A99E9}" srcOrd="0" destOrd="0" presId="urn:microsoft.com/office/officeart/2018/2/layout/IconLabelList"/>
    <dgm:cxn modelId="{72E14CF7-E2B7-6140-A791-A73615F1F1FD}" type="presOf" srcId="{A1B3276A-8066-49A0-B7C5-396A94468B63}" destId="{EC835029-F744-412B-BF1F-D2F834C0F374}" srcOrd="0" destOrd="0" presId="urn:microsoft.com/office/officeart/2018/2/layout/IconLabelList"/>
    <dgm:cxn modelId="{5424EC84-B733-4D4F-BF62-77C85ABF8731}" type="presParOf" srcId="{1AA40F92-B18D-4F3E-8667-D96AAF59B739}" destId="{D33977BB-4ECD-4E35-AC7F-06E99C376825}" srcOrd="0" destOrd="0" presId="urn:microsoft.com/office/officeart/2018/2/layout/IconLabelList"/>
    <dgm:cxn modelId="{61830C80-40FB-E34D-B882-F33E3CCE2889}" type="presParOf" srcId="{D33977BB-4ECD-4E35-AC7F-06E99C376825}" destId="{ECF7671D-6A53-4FAF-899A-0DB90DB714ED}" srcOrd="0" destOrd="0" presId="urn:microsoft.com/office/officeart/2018/2/layout/IconLabelList"/>
    <dgm:cxn modelId="{357627B3-B021-9441-8F0F-C39D6FD74D50}" type="presParOf" srcId="{D33977BB-4ECD-4E35-AC7F-06E99C376825}" destId="{33E12391-0479-4D0D-BBF2-EAB2E5868CFE}" srcOrd="1" destOrd="0" presId="urn:microsoft.com/office/officeart/2018/2/layout/IconLabelList"/>
    <dgm:cxn modelId="{564FB937-2AB4-6845-9C80-AD9667EBB8AE}" type="presParOf" srcId="{D33977BB-4ECD-4E35-AC7F-06E99C376825}" destId="{C73DD9D5-5BDC-45FC-A63F-61A62AC08F0E}" srcOrd="2" destOrd="0" presId="urn:microsoft.com/office/officeart/2018/2/layout/IconLabelList"/>
    <dgm:cxn modelId="{EB8CDDFD-3410-7C49-BDFE-9749030D305E}" type="presParOf" srcId="{1AA40F92-B18D-4F3E-8667-D96AAF59B739}" destId="{D0590D1A-3EAC-4985-B74E-59E20FFE552C}" srcOrd="1" destOrd="0" presId="urn:microsoft.com/office/officeart/2018/2/layout/IconLabelList"/>
    <dgm:cxn modelId="{A792B58E-7DD8-4848-B020-5BEB72260E83}" type="presParOf" srcId="{1AA40F92-B18D-4F3E-8667-D96AAF59B739}" destId="{DD8A5AC9-79A4-4E36-93F1-57EC10269719}" srcOrd="2" destOrd="0" presId="urn:microsoft.com/office/officeart/2018/2/layout/IconLabelList"/>
    <dgm:cxn modelId="{8843EE5F-8CB9-7E45-B765-8C3FB073A439}" type="presParOf" srcId="{DD8A5AC9-79A4-4E36-93F1-57EC10269719}" destId="{69DA108A-693D-4A48-842C-44B32265A8CE}" srcOrd="0" destOrd="0" presId="urn:microsoft.com/office/officeart/2018/2/layout/IconLabelList"/>
    <dgm:cxn modelId="{8A5E9030-A4AA-654D-9BD6-56057196F81F}" type="presParOf" srcId="{DD8A5AC9-79A4-4E36-93F1-57EC10269719}" destId="{7C9F18D5-B0E2-4992-A658-77306DF6DABB}" srcOrd="1" destOrd="0" presId="urn:microsoft.com/office/officeart/2018/2/layout/IconLabelList"/>
    <dgm:cxn modelId="{C80D6AAA-D96B-C04B-8327-5425D744CC77}" type="presParOf" srcId="{DD8A5AC9-79A4-4E36-93F1-57EC10269719}" destId="{C0479977-77D0-437C-96DA-BEB54B63E036}" srcOrd="2" destOrd="0" presId="urn:microsoft.com/office/officeart/2018/2/layout/IconLabelList"/>
    <dgm:cxn modelId="{D499F4C0-8F89-7E44-AE1C-362D1D6D86A3}" type="presParOf" srcId="{1AA40F92-B18D-4F3E-8667-D96AAF59B739}" destId="{F45B3597-81C3-4C97-992F-6E309F996778}" srcOrd="3" destOrd="0" presId="urn:microsoft.com/office/officeart/2018/2/layout/IconLabelList"/>
    <dgm:cxn modelId="{67B752FD-A06B-CC4C-BE38-C81A0731A9B8}" type="presParOf" srcId="{1AA40F92-B18D-4F3E-8667-D96AAF59B739}" destId="{3D3A0826-4182-4409-A11D-7FDDE56D0EA6}" srcOrd="4" destOrd="0" presId="urn:microsoft.com/office/officeart/2018/2/layout/IconLabelList"/>
    <dgm:cxn modelId="{362F5F39-08C2-7749-8B9E-C1E22CAACE58}" type="presParOf" srcId="{3D3A0826-4182-4409-A11D-7FDDE56D0EA6}" destId="{334FD76B-1955-4415-84AF-8B0D07BD0055}" srcOrd="0" destOrd="0" presId="urn:microsoft.com/office/officeart/2018/2/layout/IconLabelList"/>
    <dgm:cxn modelId="{A5D9FC08-C3B7-9048-B795-CEEC506D1AD3}" type="presParOf" srcId="{3D3A0826-4182-4409-A11D-7FDDE56D0EA6}" destId="{F6F34FE2-B21E-4533-9C8F-D3440AC3E6F6}" srcOrd="1" destOrd="0" presId="urn:microsoft.com/office/officeart/2018/2/layout/IconLabelList"/>
    <dgm:cxn modelId="{1D1A08FF-9BB2-0B42-9981-56C277FD0AE0}" type="presParOf" srcId="{3D3A0826-4182-4409-A11D-7FDDE56D0EA6}" destId="{EC835029-F744-412B-BF1F-D2F834C0F374}" srcOrd="2" destOrd="0" presId="urn:microsoft.com/office/officeart/2018/2/layout/IconLabelList"/>
    <dgm:cxn modelId="{5EFF60B1-56B5-9F4D-BFDD-3FF3A15FE205}" type="presParOf" srcId="{1AA40F92-B18D-4F3E-8667-D96AAF59B739}" destId="{90D21791-5C22-44DA-9CE2-5C564BCA3CFF}" srcOrd="5" destOrd="0" presId="urn:microsoft.com/office/officeart/2018/2/layout/IconLabelList"/>
    <dgm:cxn modelId="{5C0B2143-F595-9E4B-93F9-5CD76BAFD964}" type="presParOf" srcId="{1AA40F92-B18D-4F3E-8667-D96AAF59B739}" destId="{705611EB-FE91-4CED-8897-DB3C8DA47779}" srcOrd="6" destOrd="0" presId="urn:microsoft.com/office/officeart/2018/2/layout/IconLabelList"/>
    <dgm:cxn modelId="{C9B0ED5A-D6C8-864D-B047-FCC3C1CC000F}" type="presParOf" srcId="{705611EB-FE91-4CED-8897-DB3C8DA47779}" destId="{064805C2-34E2-417C-A38D-9D27495583FF}" srcOrd="0" destOrd="0" presId="urn:microsoft.com/office/officeart/2018/2/layout/IconLabelList"/>
    <dgm:cxn modelId="{1B608B72-974F-0143-9FB3-8D29B5D98DD2}" type="presParOf" srcId="{705611EB-FE91-4CED-8897-DB3C8DA47779}" destId="{5FEE59D9-5A66-47C1-A2AB-BFB1753F9323}" srcOrd="1" destOrd="0" presId="urn:microsoft.com/office/officeart/2018/2/layout/IconLabelList"/>
    <dgm:cxn modelId="{1C94C74F-83A3-AD4E-9A28-60971EC29D9B}" type="presParOf" srcId="{705611EB-FE91-4CED-8897-DB3C8DA47779}" destId="{9862993E-5D05-4124-BD66-5FFA355A7CFC}" srcOrd="2" destOrd="0" presId="urn:microsoft.com/office/officeart/2018/2/layout/IconLabelList"/>
    <dgm:cxn modelId="{16BE6722-DDF0-E242-8F92-0061905030A1}" type="presParOf" srcId="{1AA40F92-B18D-4F3E-8667-D96AAF59B739}" destId="{788D9415-9E86-4B5F-A53E-4C5A6E85AA9D}" srcOrd="7" destOrd="0" presId="urn:microsoft.com/office/officeart/2018/2/layout/IconLabelList"/>
    <dgm:cxn modelId="{C1568292-57C0-2540-9985-FFF7377E04EC}" type="presParOf" srcId="{1AA40F92-B18D-4F3E-8667-D96AAF59B739}" destId="{86E8437B-F359-4457-992A-4B549FF81B13}" srcOrd="8" destOrd="0" presId="urn:microsoft.com/office/officeart/2018/2/layout/IconLabelList"/>
    <dgm:cxn modelId="{4121DD12-7FAD-1A48-A97B-FF0768384E73}" type="presParOf" srcId="{86E8437B-F359-4457-992A-4B549FF81B13}" destId="{768F35AE-BC4B-49A5-A3A3-B4B89941761C}" srcOrd="0" destOrd="0" presId="urn:microsoft.com/office/officeart/2018/2/layout/IconLabelList"/>
    <dgm:cxn modelId="{D279C819-A381-5249-AB81-9DFB73C7D869}" type="presParOf" srcId="{86E8437B-F359-4457-992A-4B549FF81B13}" destId="{4848065B-9B13-45AD-8395-F36358D34265}" srcOrd="1" destOrd="0" presId="urn:microsoft.com/office/officeart/2018/2/layout/IconLabelList"/>
    <dgm:cxn modelId="{C8E5FDCB-5374-FC4F-8DDD-4F2447D7D71E}" type="presParOf" srcId="{86E8437B-F359-4457-992A-4B549FF81B13}" destId="{64251FDF-6EE2-467B-86FA-48DF681A99E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09955C-D059-4AE4-A559-96F4AEA08F0B}" type="doc">
      <dgm:prSet loTypeId="urn:microsoft.com/office/officeart/2016/7/layout/RepeatingBendingProcessNew" loCatId="process" qsTypeId="urn:microsoft.com/office/officeart/2005/8/quickstyle/simple1" qsCatId="simple" csTypeId="urn:microsoft.com/office/officeart/2005/8/colors/accent1_1" csCatId="accent1" phldr="1"/>
      <dgm:spPr/>
      <dgm:t>
        <a:bodyPr/>
        <a:lstStyle/>
        <a:p>
          <a:endParaRPr lang="en-US"/>
        </a:p>
      </dgm:t>
    </dgm:pt>
    <dgm:pt modelId="{28086B87-B12F-43F1-9DF5-FC5EF2B056AA}">
      <dgm:prSet/>
      <dgm:spPr/>
      <dgm:t>
        <a:bodyPr/>
        <a:lstStyle/>
        <a:p>
          <a:r>
            <a:rPr lang="fr-CA" dirty="0"/>
            <a:t>Sprint 1</a:t>
          </a:r>
          <a:endParaRPr lang="en-US" dirty="0"/>
        </a:p>
      </dgm:t>
    </dgm:pt>
    <dgm:pt modelId="{6EAD3376-BD2C-46DE-A2FF-F109C39E895E}" type="parTrans" cxnId="{B2A859A4-5674-4482-A147-68F86E753086}">
      <dgm:prSet/>
      <dgm:spPr/>
      <dgm:t>
        <a:bodyPr/>
        <a:lstStyle/>
        <a:p>
          <a:endParaRPr lang="en-US"/>
        </a:p>
      </dgm:t>
    </dgm:pt>
    <dgm:pt modelId="{0E74EDB5-25A8-4252-844D-61C9C059D62B}" type="sibTrans" cxnId="{B2A859A4-5674-4482-A147-68F86E753086}">
      <dgm:prSet/>
      <dgm:spPr/>
      <dgm:t>
        <a:bodyPr/>
        <a:lstStyle/>
        <a:p>
          <a:endParaRPr lang="en-US" dirty="0"/>
        </a:p>
      </dgm:t>
    </dgm:pt>
    <dgm:pt modelId="{BEA209A3-40E3-48D8-B90C-FFDACFD43DB7}">
      <dgm:prSet/>
      <dgm:spPr/>
      <dgm:t>
        <a:bodyPr/>
        <a:lstStyle/>
        <a:p>
          <a:r>
            <a:rPr lang="fr-FR" dirty="0"/>
            <a:t>Sprint Review</a:t>
          </a:r>
          <a:endParaRPr lang="en-US" dirty="0"/>
        </a:p>
      </dgm:t>
    </dgm:pt>
    <dgm:pt modelId="{3508C6CE-49A0-441D-ACC6-C71932855333}" type="parTrans" cxnId="{B1965D20-759F-462F-A85C-93ACA2B5A967}">
      <dgm:prSet/>
      <dgm:spPr/>
      <dgm:t>
        <a:bodyPr/>
        <a:lstStyle/>
        <a:p>
          <a:endParaRPr lang="en-US"/>
        </a:p>
      </dgm:t>
    </dgm:pt>
    <dgm:pt modelId="{97716E05-008E-4D38-A200-A108D501A0D7}" type="sibTrans" cxnId="{B1965D20-759F-462F-A85C-93ACA2B5A967}">
      <dgm:prSet/>
      <dgm:spPr/>
      <dgm:t>
        <a:bodyPr/>
        <a:lstStyle/>
        <a:p>
          <a:endParaRPr lang="en-US" dirty="0"/>
        </a:p>
      </dgm:t>
    </dgm:pt>
    <dgm:pt modelId="{E77628DB-4673-4FE1-B8F0-438CBD7BE80E}">
      <dgm:prSet/>
      <dgm:spPr/>
      <dgm:t>
        <a:bodyPr/>
        <a:lstStyle/>
        <a:p>
          <a:r>
            <a:rPr lang="fr-CA" dirty="0"/>
            <a:t>Rétrospective</a:t>
          </a:r>
          <a:endParaRPr lang="en-US" dirty="0"/>
        </a:p>
      </dgm:t>
    </dgm:pt>
    <dgm:pt modelId="{0B599177-0CDC-4522-A57E-ECF26BF4880E}" type="parTrans" cxnId="{B7D51460-59D6-464A-BDE7-D9606B8A6E0B}">
      <dgm:prSet/>
      <dgm:spPr/>
      <dgm:t>
        <a:bodyPr/>
        <a:lstStyle/>
        <a:p>
          <a:endParaRPr lang="en-US"/>
        </a:p>
      </dgm:t>
    </dgm:pt>
    <dgm:pt modelId="{E4378CFB-EE1A-4F52-88A8-939EB45233B2}" type="sibTrans" cxnId="{B7D51460-59D6-464A-BDE7-D9606B8A6E0B}">
      <dgm:prSet/>
      <dgm:spPr/>
      <dgm:t>
        <a:bodyPr/>
        <a:lstStyle/>
        <a:p>
          <a:endParaRPr lang="en-US" dirty="0"/>
        </a:p>
      </dgm:t>
    </dgm:pt>
    <dgm:pt modelId="{CC2A0001-A4AA-4C5F-A1F8-FF2F3106706A}">
      <dgm:prSet/>
      <dgm:spPr/>
      <dgm:t>
        <a:bodyPr/>
        <a:lstStyle/>
        <a:p>
          <a:r>
            <a:rPr lang="fr-CA" dirty="0"/>
            <a:t>Sprint 2</a:t>
          </a:r>
          <a:endParaRPr lang="en-US" dirty="0"/>
        </a:p>
      </dgm:t>
    </dgm:pt>
    <dgm:pt modelId="{A925DC9C-FBDF-4D11-8C5E-3B2EA1DD27D7}" type="parTrans" cxnId="{EB02438B-6CFB-4FA0-AB9D-9C14C2B68E6D}">
      <dgm:prSet/>
      <dgm:spPr/>
      <dgm:t>
        <a:bodyPr/>
        <a:lstStyle/>
        <a:p>
          <a:endParaRPr lang="en-US"/>
        </a:p>
      </dgm:t>
    </dgm:pt>
    <dgm:pt modelId="{66EF5A60-FFB2-493E-A014-BBDE47D73225}" type="sibTrans" cxnId="{EB02438B-6CFB-4FA0-AB9D-9C14C2B68E6D}">
      <dgm:prSet/>
      <dgm:spPr/>
      <dgm:t>
        <a:bodyPr/>
        <a:lstStyle/>
        <a:p>
          <a:endParaRPr lang="en-US" dirty="0"/>
        </a:p>
      </dgm:t>
    </dgm:pt>
    <dgm:pt modelId="{102A767C-1C54-4A09-8B4C-B150AF1F591B}">
      <dgm:prSet/>
      <dgm:spPr/>
      <dgm:t>
        <a:bodyPr/>
        <a:lstStyle/>
        <a:p>
          <a:r>
            <a:rPr lang="fr-CA" dirty="0"/>
            <a:t>Sprint Review</a:t>
          </a:r>
          <a:endParaRPr lang="en-US" dirty="0"/>
        </a:p>
      </dgm:t>
    </dgm:pt>
    <dgm:pt modelId="{A6C99B6E-407B-4105-BBEF-91221BADE23A}" type="parTrans" cxnId="{AFCFFBD7-21F5-47A1-807F-E6D60048BE3F}">
      <dgm:prSet/>
      <dgm:spPr/>
      <dgm:t>
        <a:bodyPr/>
        <a:lstStyle/>
        <a:p>
          <a:endParaRPr lang="en-US"/>
        </a:p>
      </dgm:t>
    </dgm:pt>
    <dgm:pt modelId="{EDBD2919-B3D2-456F-B709-C282A45ED79C}" type="sibTrans" cxnId="{AFCFFBD7-21F5-47A1-807F-E6D60048BE3F}">
      <dgm:prSet/>
      <dgm:spPr/>
      <dgm:t>
        <a:bodyPr/>
        <a:lstStyle/>
        <a:p>
          <a:endParaRPr lang="en-US" dirty="0"/>
        </a:p>
      </dgm:t>
    </dgm:pt>
    <dgm:pt modelId="{8D70ACAB-748A-4C28-BADA-7245E5235CA7}">
      <dgm:prSet/>
      <dgm:spPr/>
      <dgm:t>
        <a:bodyPr/>
        <a:lstStyle/>
        <a:p>
          <a:r>
            <a:rPr lang="fr-FR" dirty="0"/>
            <a:t>Rétrospective</a:t>
          </a:r>
          <a:endParaRPr lang="en-US" dirty="0"/>
        </a:p>
      </dgm:t>
    </dgm:pt>
    <dgm:pt modelId="{577D6615-BEDB-4E58-9CDD-18F37D910E1A}" type="parTrans" cxnId="{CEB8B9EC-789D-4138-8076-EFDC86D0BF67}">
      <dgm:prSet/>
      <dgm:spPr/>
      <dgm:t>
        <a:bodyPr/>
        <a:lstStyle/>
        <a:p>
          <a:endParaRPr lang="en-US"/>
        </a:p>
      </dgm:t>
    </dgm:pt>
    <dgm:pt modelId="{C0F01696-EAD6-4B8D-A54B-EE821FA3F546}" type="sibTrans" cxnId="{CEB8B9EC-789D-4138-8076-EFDC86D0BF67}">
      <dgm:prSet/>
      <dgm:spPr/>
      <dgm:t>
        <a:bodyPr/>
        <a:lstStyle/>
        <a:p>
          <a:endParaRPr lang="en-US"/>
        </a:p>
      </dgm:t>
    </dgm:pt>
    <dgm:pt modelId="{4EF9BFC2-A7F8-452F-9FAB-1BFBA523C301}">
      <dgm:prSet/>
      <dgm:spPr/>
      <dgm:t>
        <a:bodyPr/>
        <a:lstStyle/>
        <a:p>
          <a:r>
            <a:rPr lang="fr-FR" dirty="0"/>
            <a:t>Sprint 3</a:t>
          </a:r>
          <a:endParaRPr lang="en-US" dirty="0"/>
        </a:p>
      </dgm:t>
    </dgm:pt>
    <dgm:pt modelId="{ED4C5F4D-912C-4B45-BE95-E6CFA822B830}" type="parTrans" cxnId="{BE6BAB06-10EE-43BD-970E-201E59C2CDBC}">
      <dgm:prSet/>
      <dgm:spPr/>
      <dgm:t>
        <a:bodyPr/>
        <a:lstStyle/>
        <a:p>
          <a:endParaRPr lang="en-US"/>
        </a:p>
      </dgm:t>
    </dgm:pt>
    <dgm:pt modelId="{19D5C7AF-3FF1-4EE6-822C-8ED843369496}" type="sibTrans" cxnId="{BE6BAB06-10EE-43BD-970E-201E59C2CDBC}">
      <dgm:prSet/>
      <dgm:spPr/>
      <dgm:t>
        <a:bodyPr/>
        <a:lstStyle/>
        <a:p>
          <a:endParaRPr lang="en-US" dirty="0"/>
        </a:p>
      </dgm:t>
    </dgm:pt>
    <dgm:pt modelId="{081AE9E2-4820-E34E-B17E-78A2DF8DB577}">
      <dgm:prSet/>
      <dgm:spPr/>
      <dgm:t>
        <a:bodyPr/>
        <a:lstStyle/>
        <a:p>
          <a:r>
            <a:rPr lang="fr-CA" dirty="0"/>
            <a:t>Sprint Review</a:t>
          </a:r>
          <a:endParaRPr lang="en-US" dirty="0"/>
        </a:p>
      </dgm:t>
    </dgm:pt>
    <dgm:pt modelId="{D9E619B3-744D-0840-A7FF-51A9510A3864}" type="parTrans" cxnId="{720D601A-8AB3-DC4C-A39D-1399F4505C8F}">
      <dgm:prSet/>
      <dgm:spPr/>
      <dgm:t>
        <a:bodyPr/>
        <a:lstStyle/>
        <a:p>
          <a:endParaRPr lang="fr-CA"/>
        </a:p>
      </dgm:t>
    </dgm:pt>
    <dgm:pt modelId="{52DEEE7F-2A99-2048-BF6D-A7321564287E}" type="sibTrans" cxnId="{720D601A-8AB3-DC4C-A39D-1399F4505C8F}">
      <dgm:prSet/>
      <dgm:spPr/>
      <dgm:t>
        <a:bodyPr/>
        <a:lstStyle/>
        <a:p>
          <a:endParaRPr lang="fr-CA" dirty="0"/>
        </a:p>
      </dgm:t>
    </dgm:pt>
    <dgm:pt modelId="{B9C923E1-F5D1-E74D-852E-C5FA744289E3}">
      <dgm:prSet/>
      <dgm:spPr/>
      <dgm:t>
        <a:bodyPr/>
        <a:lstStyle/>
        <a:p>
          <a:r>
            <a:rPr lang="fr-CA" dirty="0"/>
            <a:t>Rétrospective</a:t>
          </a:r>
          <a:endParaRPr lang="en-US" dirty="0"/>
        </a:p>
      </dgm:t>
    </dgm:pt>
    <dgm:pt modelId="{DFA6D60D-F4C9-F744-B4B2-63B9DE92EEA9}" type="parTrans" cxnId="{C931D2C3-4162-EF45-865D-E1C64B3DFDAC}">
      <dgm:prSet/>
      <dgm:spPr/>
      <dgm:t>
        <a:bodyPr/>
        <a:lstStyle/>
        <a:p>
          <a:endParaRPr lang="fr-CA"/>
        </a:p>
      </dgm:t>
    </dgm:pt>
    <dgm:pt modelId="{D22FFDC9-F011-284A-A6AB-A333FA1EEB19}" type="sibTrans" cxnId="{C931D2C3-4162-EF45-865D-E1C64B3DFDAC}">
      <dgm:prSet/>
      <dgm:spPr/>
      <dgm:t>
        <a:bodyPr/>
        <a:lstStyle/>
        <a:p>
          <a:endParaRPr lang="fr-CA" dirty="0"/>
        </a:p>
      </dgm:t>
    </dgm:pt>
    <dgm:pt modelId="{B691D6C8-6A61-0C4A-B4A9-5E88EAFBCE08}" type="pres">
      <dgm:prSet presAssocID="{0C09955C-D059-4AE4-A559-96F4AEA08F0B}" presName="Name0" presStyleCnt="0">
        <dgm:presLayoutVars>
          <dgm:dir/>
          <dgm:resizeHandles val="exact"/>
        </dgm:presLayoutVars>
      </dgm:prSet>
      <dgm:spPr/>
    </dgm:pt>
    <dgm:pt modelId="{C0F45B59-CBB9-BB40-933F-5BA180795EDC}" type="pres">
      <dgm:prSet presAssocID="{28086B87-B12F-43F1-9DF5-FC5EF2B056AA}" presName="node" presStyleLbl="node1" presStyleIdx="0" presStyleCnt="9">
        <dgm:presLayoutVars>
          <dgm:bulletEnabled val="1"/>
        </dgm:presLayoutVars>
      </dgm:prSet>
      <dgm:spPr/>
    </dgm:pt>
    <dgm:pt modelId="{76715612-EBF6-C046-B827-04C4F7F2D4A3}" type="pres">
      <dgm:prSet presAssocID="{0E74EDB5-25A8-4252-844D-61C9C059D62B}" presName="sibTrans" presStyleLbl="sibTrans1D1" presStyleIdx="0" presStyleCnt="8"/>
      <dgm:spPr/>
    </dgm:pt>
    <dgm:pt modelId="{B19338B5-10D1-FC49-BA1E-6B85FE9EA2CA}" type="pres">
      <dgm:prSet presAssocID="{0E74EDB5-25A8-4252-844D-61C9C059D62B}" presName="connectorText" presStyleLbl="sibTrans1D1" presStyleIdx="0" presStyleCnt="8"/>
      <dgm:spPr/>
    </dgm:pt>
    <dgm:pt modelId="{6EC88626-B844-8B47-99D6-4D76A04C87F8}" type="pres">
      <dgm:prSet presAssocID="{081AE9E2-4820-E34E-B17E-78A2DF8DB577}" presName="node" presStyleLbl="node1" presStyleIdx="1" presStyleCnt="9">
        <dgm:presLayoutVars>
          <dgm:bulletEnabled val="1"/>
        </dgm:presLayoutVars>
      </dgm:prSet>
      <dgm:spPr/>
    </dgm:pt>
    <dgm:pt modelId="{41BCEC38-52EC-EB4A-BDBA-95D00482E3B6}" type="pres">
      <dgm:prSet presAssocID="{52DEEE7F-2A99-2048-BF6D-A7321564287E}" presName="sibTrans" presStyleLbl="sibTrans1D1" presStyleIdx="1" presStyleCnt="8"/>
      <dgm:spPr/>
    </dgm:pt>
    <dgm:pt modelId="{428DF6E0-ADD9-D849-B702-6146327D918D}" type="pres">
      <dgm:prSet presAssocID="{52DEEE7F-2A99-2048-BF6D-A7321564287E}" presName="connectorText" presStyleLbl="sibTrans1D1" presStyleIdx="1" presStyleCnt="8"/>
      <dgm:spPr/>
    </dgm:pt>
    <dgm:pt modelId="{BFA6450C-5E8D-8040-B630-F44E28DBDFDC}" type="pres">
      <dgm:prSet presAssocID="{B9C923E1-F5D1-E74D-852E-C5FA744289E3}" presName="node" presStyleLbl="node1" presStyleIdx="2" presStyleCnt="9">
        <dgm:presLayoutVars>
          <dgm:bulletEnabled val="1"/>
        </dgm:presLayoutVars>
      </dgm:prSet>
      <dgm:spPr/>
    </dgm:pt>
    <dgm:pt modelId="{49E0BC69-ECC5-A447-9D42-0702B9F98668}" type="pres">
      <dgm:prSet presAssocID="{D22FFDC9-F011-284A-A6AB-A333FA1EEB19}" presName="sibTrans" presStyleLbl="sibTrans1D1" presStyleIdx="2" presStyleCnt="8"/>
      <dgm:spPr/>
    </dgm:pt>
    <dgm:pt modelId="{7370C676-6C8F-264D-835D-3D90A8E30DFD}" type="pres">
      <dgm:prSet presAssocID="{D22FFDC9-F011-284A-A6AB-A333FA1EEB19}" presName="connectorText" presStyleLbl="sibTrans1D1" presStyleIdx="2" presStyleCnt="8"/>
      <dgm:spPr/>
    </dgm:pt>
    <dgm:pt modelId="{5A5ACC95-3B57-3440-925E-072E7A442C23}" type="pres">
      <dgm:prSet presAssocID="{CC2A0001-A4AA-4C5F-A1F8-FF2F3106706A}" presName="node" presStyleLbl="node1" presStyleIdx="3" presStyleCnt="9">
        <dgm:presLayoutVars>
          <dgm:bulletEnabled val="1"/>
        </dgm:presLayoutVars>
      </dgm:prSet>
      <dgm:spPr/>
    </dgm:pt>
    <dgm:pt modelId="{15577E0C-8E84-8047-ADBF-87ECC7F3312B}" type="pres">
      <dgm:prSet presAssocID="{66EF5A60-FFB2-493E-A014-BBDE47D73225}" presName="sibTrans" presStyleLbl="sibTrans1D1" presStyleIdx="3" presStyleCnt="8"/>
      <dgm:spPr/>
    </dgm:pt>
    <dgm:pt modelId="{9E5319C3-D5FA-344A-8886-602931F21FF9}" type="pres">
      <dgm:prSet presAssocID="{66EF5A60-FFB2-493E-A014-BBDE47D73225}" presName="connectorText" presStyleLbl="sibTrans1D1" presStyleIdx="3" presStyleCnt="8"/>
      <dgm:spPr/>
    </dgm:pt>
    <dgm:pt modelId="{93A8D4A6-04D0-814F-93B6-78DBFB21F250}" type="pres">
      <dgm:prSet presAssocID="{BEA209A3-40E3-48D8-B90C-FFDACFD43DB7}" presName="node" presStyleLbl="node1" presStyleIdx="4" presStyleCnt="9">
        <dgm:presLayoutVars>
          <dgm:bulletEnabled val="1"/>
        </dgm:presLayoutVars>
      </dgm:prSet>
      <dgm:spPr/>
    </dgm:pt>
    <dgm:pt modelId="{076AFF4E-B742-2245-8AD4-1410734D7FCC}" type="pres">
      <dgm:prSet presAssocID="{97716E05-008E-4D38-A200-A108D501A0D7}" presName="sibTrans" presStyleLbl="sibTrans1D1" presStyleIdx="4" presStyleCnt="8"/>
      <dgm:spPr/>
    </dgm:pt>
    <dgm:pt modelId="{89133912-E4C3-0B45-AC5D-71864983C041}" type="pres">
      <dgm:prSet presAssocID="{97716E05-008E-4D38-A200-A108D501A0D7}" presName="connectorText" presStyleLbl="sibTrans1D1" presStyleIdx="4" presStyleCnt="8"/>
      <dgm:spPr/>
    </dgm:pt>
    <dgm:pt modelId="{54213A45-F1FE-D042-96CA-FAB64C966940}" type="pres">
      <dgm:prSet presAssocID="{E77628DB-4673-4FE1-B8F0-438CBD7BE80E}" presName="node" presStyleLbl="node1" presStyleIdx="5" presStyleCnt="9">
        <dgm:presLayoutVars>
          <dgm:bulletEnabled val="1"/>
        </dgm:presLayoutVars>
      </dgm:prSet>
      <dgm:spPr/>
    </dgm:pt>
    <dgm:pt modelId="{9E3F3FDE-1468-CE49-8C46-993577EF8AC8}" type="pres">
      <dgm:prSet presAssocID="{E4378CFB-EE1A-4F52-88A8-939EB45233B2}" presName="sibTrans" presStyleLbl="sibTrans1D1" presStyleIdx="5" presStyleCnt="8"/>
      <dgm:spPr/>
    </dgm:pt>
    <dgm:pt modelId="{70D72EBC-04A9-B849-B0B1-E3C97401FC3B}" type="pres">
      <dgm:prSet presAssocID="{E4378CFB-EE1A-4F52-88A8-939EB45233B2}" presName="connectorText" presStyleLbl="sibTrans1D1" presStyleIdx="5" presStyleCnt="8"/>
      <dgm:spPr/>
    </dgm:pt>
    <dgm:pt modelId="{01B5AF75-84E2-3948-914E-FA0C4C5F3AE6}" type="pres">
      <dgm:prSet presAssocID="{4EF9BFC2-A7F8-452F-9FAB-1BFBA523C301}" presName="node" presStyleLbl="node1" presStyleIdx="6" presStyleCnt="9">
        <dgm:presLayoutVars>
          <dgm:bulletEnabled val="1"/>
        </dgm:presLayoutVars>
      </dgm:prSet>
      <dgm:spPr/>
    </dgm:pt>
    <dgm:pt modelId="{8899FD4E-20A3-B24D-AF48-E56A314D8783}" type="pres">
      <dgm:prSet presAssocID="{19D5C7AF-3FF1-4EE6-822C-8ED843369496}" presName="sibTrans" presStyleLbl="sibTrans1D1" presStyleIdx="6" presStyleCnt="8"/>
      <dgm:spPr/>
    </dgm:pt>
    <dgm:pt modelId="{6F830972-3A52-044C-96D6-05C1CC56631F}" type="pres">
      <dgm:prSet presAssocID="{19D5C7AF-3FF1-4EE6-822C-8ED843369496}" presName="connectorText" presStyleLbl="sibTrans1D1" presStyleIdx="6" presStyleCnt="8"/>
      <dgm:spPr/>
    </dgm:pt>
    <dgm:pt modelId="{EB9E9B0D-A152-374F-B3CB-50113F7F3D24}" type="pres">
      <dgm:prSet presAssocID="{102A767C-1C54-4A09-8B4C-B150AF1F591B}" presName="node" presStyleLbl="node1" presStyleIdx="7" presStyleCnt="9">
        <dgm:presLayoutVars>
          <dgm:bulletEnabled val="1"/>
        </dgm:presLayoutVars>
      </dgm:prSet>
      <dgm:spPr/>
    </dgm:pt>
    <dgm:pt modelId="{F6EC3BD2-FC5C-B04E-B2F8-49DEB6A6004F}" type="pres">
      <dgm:prSet presAssocID="{EDBD2919-B3D2-456F-B709-C282A45ED79C}" presName="sibTrans" presStyleLbl="sibTrans1D1" presStyleIdx="7" presStyleCnt="8"/>
      <dgm:spPr/>
    </dgm:pt>
    <dgm:pt modelId="{A586E75B-62CC-2B4D-A630-DC79F7D2D25B}" type="pres">
      <dgm:prSet presAssocID="{EDBD2919-B3D2-456F-B709-C282A45ED79C}" presName="connectorText" presStyleLbl="sibTrans1D1" presStyleIdx="7" presStyleCnt="8"/>
      <dgm:spPr/>
    </dgm:pt>
    <dgm:pt modelId="{60B42B97-4A7B-6944-983D-10AD35C5BC40}" type="pres">
      <dgm:prSet presAssocID="{8D70ACAB-748A-4C28-BADA-7245E5235CA7}" presName="node" presStyleLbl="node1" presStyleIdx="8" presStyleCnt="9">
        <dgm:presLayoutVars>
          <dgm:bulletEnabled val="1"/>
        </dgm:presLayoutVars>
      </dgm:prSet>
      <dgm:spPr/>
    </dgm:pt>
  </dgm:ptLst>
  <dgm:cxnLst>
    <dgm:cxn modelId="{403A2406-6F14-294A-BC4E-1022E7317D80}" type="presOf" srcId="{E77628DB-4673-4FE1-B8F0-438CBD7BE80E}" destId="{54213A45-F1FE-D042-96CA-FAB64C966940}" srcOrd="0" destOrd="0" presId="urn:microsoft.com/office/officeart/2016/7/layout/RepeatingBendingProcessNew"/>
    <dgm:cxn modelId="{BE6BAB06-10EE-43BD-970E-201E59C2CDBC}" srcId="{0C09955C-D059-4AE4-A559-96F4AEA08F0B}" destId="{4EF9BFC2-A7F8-452F-9FAB-1BFBA523C301}" srcOrd="6" destOrd="0" parTransId="{ED4C5F4D-912C-4B45-BE95-E6CFA822B830}" sibTransId="{19D5C7AF-3FF1-4EE6-822C-8ED843369496}"/>
    <dgm:cxn modelId="{720D601A-8AB3-DC4C-A39D-1399F4505C8F}" srcId="{0C09955C-D059-4AE4-A559-96F4AEA08F0B}" destId="{081AE9E2-4820-E34E-B17E-78A2DF8DB577}" srcOrd="1" destOrd="0" parTransId="{D9E619B3-744D-0840-A7FF-51A9510A3864}" sibTransId="{52DEEE7F-2A99-2048-BF6D-A7321564287E}"/>
    <dgm:cxn modelId="{B1965D20-759F-462F-A85C-93ACA2B5A967}" srcId="{0C09955C-D059-4AE4-A559-96F4AEA08F0B}" destId="{BEA209A3-40E3-48D8-B90C-FFDACFD43DB7}" srcOrd="4" destOrd="0" parTransId="{3508C6CE-49A0-441D-ACC6-C71932855333}" sibTransId="{97716E05-008E-4D38-A200-A108D501A0D7}"/>
    <dgm:cxn modelId="{E72D8F2A-BCBF-5440-BEDC-BFDD3BDB9906}" type="presOf" srcId="{97716E05-008E-4D38-A200-A108D501A0D7}" destId="{89133912-E4C3-0B45-AC5D-71864983C041}" srcOrd="1" destOrd="0" presId="urn:microsoft.com/office/officeart/2016/7/layout/RepeatingBendingProcessNew"/>
    <dgm:cxn modelId="{ECFFAB32-4D33-1440-BE3E-36634D0B4E60}" type="presOf" srcId="{CC2A0001-A4AA-4C5F-A1F8-FF2F3106706A}" destId="{5A5ACC95-3B57-3440-925E-072E7A442C23}" srcOrd="0" destOrd="0" presId="urn:microsoft.com/office/officeart/2016/7/layout/RepeatingBendingProcessNew"/>
    <dgm:cxn modelId="{78476139-05F1-D845-BCEC-BB752F7DF9E9}" type="presOf" srcId="{0E74EDB5-25A8-4252-844D-61C9C059D62B}" destId="{76715612-EBF6-C046-B827-04C4F7F2D4A3}" srcOrd="0" destOrd="0" presId="urn:microsoft.com/office/officeart/2016/7/layout/RepeatingBendingProcessNew"/>
    <dgm:cxn modelId="{2510C83D-E10F-7646-B49A-DF325ABF1F85}" type="presOf" srcId="{BEA209A3-40E3-48D8-B90C-FFDACFD43DB7}" destId="{93A8D4A6-04D0-814F-93B6-78DBFB21F250}" srcOrd="0" destOrd="0" presId="urn:microsoft.com/office/officeart/2016/7/layout/RepeatingBendingProcessNew"/>
    <dgm:cxn modelId="{6A972F3F-33AC-3D42-B21B-BC22FA89433A}" type="presOf" srcId="{19D5C7AF-3FF1-4EE6-822C-8ED843369496}" destId="{6F830972-3A52-044C-96D6-05C1CC56631F}" srcOrd="1" destOrd="0" presId="urn:microsoft.com/office/officeart/2016/7/layout/RepeatingBendingProcessNew"/>
    <dgm:cxn modelId="{36319652-8582-024E-9D9F-7772891098CD}" type="presOf" srcId="{EDBD2919-B3D2-456F-B709-C282A45ED79C}" destId="{A586E75B-62CC-2B4D-A630-DC79F7D2D25B}" srcOrd="1" destOrd="0" presId="urn:microsoft.com/office/officeart/2016/7/layout/RepeatingBendingProcessNew"/>
    <dgm:cxn modelId="{B7D51460-59D6-464A-BDE7-D9606B8A6E0B}" srcId="{0C09955C-D059-4AE4-A559-96F4AEA08F0B}" destId="{E77628DB-4673-4FE1-B8F0-438CBD7BE80E}" srcOrd="5" destOrd="0" parTransId="{0B599177-0CDC-4522-A57E-ECF26BF4880E}" sibTransId="{E4378CFB-EE1A-4F52-88A8-939EB45233B2}"/>
    <dgm:cxn modelId="{CE291973-19B3-8942-9B3A-7926B85965A5}" type="presOf" srcId="{97716E05-008E-4D38-A200-A108D501A0D7}" destId="{076AFF4E-B742-2245-8AD4-1410734D7FCC}" srcOrd="0" destOrd="0" presId="urn:microsoft.com/office/officeart/2016/7/layout/RepeatingBendingProcessNew"/>
    <dgm:cxn modelId="{EA6AB37D-346D-F647-BB5A-17C837F7E9ED}" type="presOf" srcId="{52DEEE7F-2A99-2048-BF6D-A7321564287E}" destId="{428DF6E0-ADD9-D849-B702-6146327D918D}" srcOrd="1" destOrd="0" presId="urn:microsoft.com/office/officeart/2016/7/layout/RepeatingBendingProcessNew"/>
    <dgm:cxn modelId="{AED1237E-19BB-5F4B-9412-FE2ECF8FB04D}" type="presOf" srcId="{D22FFDC9-F011-284A-A6AB-A333FA1EEB19}" destId="{7370C676-6C8F-264D-835D-3D90A8E30DFD}" srcOrd="1" destOrd="0" presId="urn:microsoft.com/office/officeart/2016/7/layout/RepeatingBendingProcessNew"/>
    <dgm:cxn modelId="{EB02438B-6CFB-4FA0-AB9D-9C14C2B68E6D}" srcId="{0C09955C-D059-4AE4-A559-96F4AEA08F0B}" destId="{CC2A0001-A4AA-4C5F-A1F8-FF2F3106706A}" srcOrd="3" destOrd="0" parTransId="{A925DC9C-FBDF-4D11-8C5E-3B2EA1DD27D7}" sibTransId="{66EF5A60-FFB2-493E-A014-BBDE47D73225}"/>
    <dgm:cxn modelId="{E3F36F8F-2B99-FB41-964C-3780124B0610}" type="presOf" srcId="{E4378CFB-EE1A-4F52-88A8-939EB45233B2}" destId="{70D72EBC-04A9-B849-B0B1-E3C97401FC3B}" srcOrd="1" destOrd="0" presId="urn:microsoft.com/office/officeart/2016/7/layout/RepeatingBendingProcessNew"/>
    <dgm:cxn modelId="{B2A859A4-5674-4482-A147-68F86E753086}" srcId="{0C09955C-D059-4AE4-A559-96F4AEA08F0B}" destId="{28086B87-B12F-43F1-9DF5-FC5EF2B056AA}" srcOrd="0" destOrd="0" parTransId="{6EAD3376-BD2C-46DE-A2FF-F109C39E895E}" sibTransId="{0E74EDB5-25A8-4252-844D-61C9C059D62B}"/>
    <dgm:cxn modelId="{027B31AD-8D30-3E4B-B9F0-9F8A3AA13EC1}" type="presOf" srcId="{28086B87-B12F-43F1-9DF5-FC5EF2B056AA}" destId="{C0F45B59-CBB9-BB40-933F-5BA180795EDC}" srcOrd="0" destOrd="0" presId="urn:microsoft.com/office/officeart/2016/7/layout/RepeatingBendingProcessNew"/>
    <dgm:cxn modelId="{65581AB0-F1BB-5642-8B41-6C73041A372F}" type="presOf" srcId="{66EF5A60-FFB2-493E-A014-BBDE47D73225}" destId="{15577E0C-8E84-8047-ADBF-87ECC7F3312B}" srcOrd="0" destOrd="0" presId="urn:microsoft.com/office/officeart/2016/7/layout/RepeatingBendingProcessNew"/>
    <dgm:cxn modelId="{E0D0B6B8-7F14-C841-B647-E3CD8968FF14}" type="presOf" srcId="{19D5C7AF-3FF1-4EE6-822C-8ED843369496}" destId="{8899FD4E-20A3-B24D-AF48-E56A314D8783}" srcOrd="0" destOrd="0" presId="urn:microsoft.com/office/officeart/2016/7/layout/RepeatingBendingProcessNew"/>
    <dgm:cxn modelId="{679A80BD-F506-2549-8B37-760FD9307561}" type="presOf" srcId="{8D70ACAB-748A-4C28-BADA-7245E5235CA7}" destId="{60B42B97-4A7B-6944-983D-10AD35C5BC40}" srcOrd="0" destOrd="0" presId="urn:microsoft.com/office/officeart/2016/7/layout/RepeatingBendingProcessNew"/>
    <dgm:cxn modelId="{ED7088BF-3AEC-514C-91B7-832A5E8D42E7}" type="presOf" srcId="{66EF5A60-FFB2-493E-A014-BBDE47D73225}" destId="{9E5319C3-D5FA-344A-8886-602931F21FF9}" srcOrd="1" destOrd="0" presId="urn:microsoft.com/office/officeart/2016/7/layout/RepeatingBendingProcessNew"/>
    <dgm:cxn modelId="{C931D2C3-4162-EF45-865D-E1C64B3DFDAC}" srcId="{0C09955C-D059-4AE4-A559-96F4AEA08F0B}" destId="{B9C923E1-F5D1-E74D-852E-C5FA744289E3}" srcOrd="2" destOrd="0" parTransId="{DFA6D60D-F4C9-F744-B4B2-63B9DE92EEA9}" sibTransId="{D22FFDC9-F011-284A-A6AB-A333FA1EEB19}"/>
    <dgm:cxn modelId="{A06A8ACA-F3DD-0243-9B6B-C999853F80D4}" type="presOf" srcId="{52DEEE7F-2A99-2048-BF6D-A7321564287E}" destId="{41BCEC38-52EC-EB4A-BDBA-95D00482E3B6}" srcOrd="0" destOrd="0" presId="urn:microsoft.com/office/officeart/2016/7/layout/RepeatingBendingProcessNew"/>
    <dgm:cxn modelId="{F83162CE-97AB-E04E-BD1F-7AEB2BEC8046}" type="presOf" srcId="{0C09955C-D059-4AE4-A559-96F4AEA08F0B}" destId="{B691D6C8-6A61-0C4A-B4A9-5E88EAFBCE08}" srcOrd="0" destOrd="0" presId="urn:microsoft.com/office/officeart/2016/7/layout/RepeatingBendingProcessNew"/>
    <dgm:cxn modelId="{B718F3CE-AD52-3E4E-A49A-13ADAD3EE80A}" type="presOf" srcId="{4EF9BFC2-A7F8-452F-9FAB-1BFBA523C301}" destId="{01B5AF75-84E2-3948-914E-FA0C4C5F3AE6}" srcOrd="0" destOrd="0" presId="urn:microsoft.com/office/officeart/2016/7/layout/RepeatingBendingProcessNew"/>
    <dgm:cxn modelId="{6EB60BD0-7185-F34D-A893-A8B42A49EE81}" type="presOf" srcId="{D22FFDC9-F011-284A-A6AB-A333FA1EEB19}" destId="{49E0BC69-ECC5-A447-9D42-0702B9F98668}" srcOrd="0" destOrd="0" presId="urn:microsoft.com/office/officeart/2016/7/layout/RepeatingBendingProcessNew"/>
    <dgm:cxn modelId="{81719BD0-92A4-F547-A525-1ACDC4CE3952}" type="presOf" srcId="{E4378CFB-EE1A-4F52-88A8-939EB45233B2}" destId="{9E3F3FDE-1468-CE49-8C46-993577EF8AC8}" srcOrd="0" destOrd="0" presId="urn:microsoft.com/office/officeart/2016/7/layout/RepeatingBendingProcessNew"/>
    <dgm:cxn modelId="{CFFC78D6-3083-F243-BD6C-6514E9CFA44A}" type="presOf" srcId="{0E74EDB5-25A8-4252-844D-61C9C059D62B}" destId="{B19338B5-10D1-FC49-BA1E-6B85FE9EA2CA}" srcOrd="1" destOrd="0" presId="urn:microsoft.com/office/officeart/2016/7/layout/RepeatingBendingProcessNew"/>
    <dgm:cxn modelId="{F3DCEBD6-BFD2-A844-BE8E-510B915993E7}" type="presOf" srcId="{EDBD2919-B3D2-456F-B709-C282A45ED79C}" destId="{F6EC3BD2-FC5C-B04E-B2F8-49DEB6A6004F}" srcOrd="0" destOrd="0" presId="urn:microsoft.com/office/officeart/2016/7/layout/RepeatingBendingProcessNew"/>
    <dgm:cxn modelId="{AFCFFBD7-21F5-47A1-807F-E6D60048BE3F}" srcId="{0C09955C-D059-4AE4-A559-96F4AEA08F0B}" destId="{102A767C-1C54-4A09-8B4C-B150AF1F591B}" srcOrd="7" destOrd="0" parTransId="{A6C99B6E-407B-4105-BBEF-91221BADE23A}" sibTransId="{EDBD2919-B3D2-456F-B709-C282A45ED79C}"/>
    <dgm:cxn modelId="{CE3B6CD8-BCF6-9546-B1BF-D10A730615E5}" type="presOf" srcId="{102A767C-1C54-4A09-8B4C-B150AF1F591B}" destId="{EB9E9B0D-A152-374F-B3CB-50113F7F3D24}" srcOrd="0" destOrd="0" presId="urn:microsoft.com/office/officeart/2016/7/layout/RepeatingBendingProcessNew"/>
    <dgm:cxn modelId="{45A7CDDB-B884-034E-ADBA-F5A6B41F5E80}" type="presOf" srcId="{B9C923E1-F5D1-E74D-852E-C5FA744289E3}" destId="{BFA6450C-5E8D-8040-B630-F44E28DBDFDC}" srcOrd="0" destOrd="0" presId="urn:microsoft.com/office/officeart/2016/7/layout/RepeatingBendingProcessNew"/>
    <dgm:cxn modelId="{CEB8B9EC-789D-4138-8076-EFDC86D0BF67}" srcId="{0C09955C-D059-4AE4-A559-96F4AEA08F0B}" destId="{8D70ACAB-748A-4C28-BADA-7245E5235CA7}" srcOrd="8" destOrd="0" parTransId="{577D6615-BEDB-4E58-9CDD-18F37D910E1A}" sibTransId="{C0F01696-EAD6-4B8D-A54B-EE821FA3F546}"/>
    <dgm:cxn modelId="{8B66CDF3-7FC6-C74D-9A99-EE587FCE00FB}" type="presOf" srcId="{081AE9E2-4820-E34E-B17E-78A2DF8DB577}" destId="{6EC88626-B844-8B47-99D6-4D76A04C87F8}" srcOrd="0" destOrd="0" presId="urn:microsoft.com/office/officeart/2016/7/layout/RepeatingBendingProcessNew"/>
    <dgm:cxn modelId="{C58191E7-D536-C644-A04B-3033950067BF}" type="presParOf" srcId="{B691D6C8-6A61-0C4A-B4A9-5E88EAFBCE08}" destId="{C0F45B59-CBB9-BB40-933F-5BA180795EDC}" srcOrd="0" destOrd="0" presId="urn:microsoft.com/office/officeart/2016/7/layout/RepeatingBendingProcessNew"/>
    <dgm:cxn modelId="{6F9A5E1D-2CCE-9B48-A60A-975516019190}" type="presParOf" srcId="{B691D6C8-6A61-0C4A-B4A9-5E88EAFBCE08}" destId="{76715612-EBF6-C046-B827-04C4F7F2D4A3}" srcOrd="1" destOrd="0" presId="urn:microsoft.com/office/officeart/2016/7/layout/RepeatingBendingProcessNew"/>
    <dgm:cxn modelId="{7F4B42E9-C928-3E42-857A-0C8D40EE11DD}" type="presParOf" srcId="{76715612-EBF6-C046-B827-04C4F7F2D4A3}" destId="{B19338B5-10D1-FC49-BA1E-6B85FE9EA2CA}" srcOrd="0" destOrd="0" presId="urn:microsoft.com/office/officeart/2016/7/layout/RepeatingBendingProcessNew"/>
    <dgm:cxn modelId="{5812C48B-0C18-2C4F-981A-D9C2D5C920D1}" type="presParOf" srcId="{B691D6C8-6A61-0C4A-B4A9-5E88EAFBCE08}" destId="{6EC88626-B844-8B47-99D6-4D76A04C87F8}" srcOrd="2" destOrd="0" presId="urn:microsoft.com/office/officeart/2016/7/layout/RepeatingBendingProcessNew"/>
    <dgm:cxn modelId="{62CD1493-B6DB-A940-9503-A26B91DFBECA}" type="presParOf" srcId="{B691D6C8-6A61-0C4A-B4A9-5E88EAFBCE08}" destId="{41BCEC38-52EC-EB4A-BDBA-95D00482E3B6}" srcOrd="3" destOrd="0" presId="urn:microsoft.com/office/officeart/2016/7/layout/RepeatingBendingProcessNew"/>
    <dgm:cxn modelId="{25506251-ACE0-6B4E-A65F-6F12827582A6}" type="presParOf" srcId="{41BCEC38-52EC-EB4A-BDBA-95D00482E3B6}" destId="{428DF6E0-ADD9-D849-B702-6146327D918D}" srcOrd="0" destOrd="0" presId="urn:microsoft.com/office/officeart/2016/7/layout/RepeatingBendingProcessNew"/>
    <dgm:cxn modelId="{057B3F29-1C74-A94A-9E9A-B0940AC7B075}" type="presParOf" srcId="{B691D6C8-6A61-0C4A-B4A9-5E88EAFBCE08}" destId="{BFA6450C-5E8D-8040-B630-F44E28DBDFDC}" srcOrd="4" destOrd="0" presId="urn:microsoft.com/office/officeart/2016/7/layout/RepeatingBendingProcessNew"/>
    <dgm:cxn modelId="{081ABB35-4EC6-F249-9471-74613859095B}" type="presParOf" srcId="{B691D6C8-6A61-0C4A-B4A9-5E88EAFBCE08}" destId="{49E0BC69-ECC5-A447-9D42-0702B9F98668}" srcOrd="5" destOrd="0" presId="urn:microsoft.com/office/officeart/2016/7/layout/RepeatingBendingProcessNew"/>
    <dgm:cxn modelId="{AF953BDA-10E4-084B-BBD9-5C5E9AE6CBBF}" type="presParOf" srcId="{49E0BC69-ECC5-A447-9D42-0702B9F98668}" destId="{7370C676-6C8F-264D-835D-3D90A8E30DFD}" srcOrd="0" destOrd="0" presId="urn:microsoft.com/office/officeart/2016/7/layout/RepeatingBendingProcessNew"/>
    <dgm:cxn modelId="{062C2306-F859-A544-A3FA-422AA75C4B2F}" type="presParOf" srcId="{B691D6C8-6A61-0C4A-B4A9-5E88EAFBCE08}" destId="{5A5ACC95-3B57-3440-925E-072E7A442C23}" srcOrd="6" destOrd="0" presId="urn:microsoft.com/office/officeart/2016/7/layout/RepeatingBendingProcessNew"/>
    <dgm:cxn modelId="{5C731651-D9B4-3A48-ABEA-8AEE4CED536A}" type="presParOf" srcId="{B691D6C8-6A61-0C4A-B4A9-5E88EAFBCE08}" destId="{15577E0C-8E84-8047-ADBF-87ECC7F3312B}" srcOrd="7" destOrd="0" presId="urn:microsoft.com/office/officeart/2016/7/layout/RepeatingBendingProcessNew"/>
    <dgm:cxn modelId="{97BF696A-10F9-594B-AE4A-E766310EA071}" type="presParOf" srcId="{15577E0C-8E84-8047-ADBF-87ECC7F3312B}" destId="{9E5319C3-D5FA-344A-8886-602931F21FF9}" srcOrd="0" destOrd="0" presId="urn:microsoft.com/office/officeart/2016/7/layout/RepeatingBendingProcessNew"/>
    <dgm:cxn modelId="{0513FF60-4653-0643-934E-03A5F2D3B04A}" type="presParOf" srcId="{B691D6C8-6A61-0C4A-B4A9-5E88EAFBCE08}" destId="{93A8D4A6-04D0-814F-93B6-78DBFB21F250}" srcOrd="8" destOrd="0" presId="urn:microsoft.com/office/officeart/2016/7/layout/RepeatingBendingProcessNew"/>
    <dgm:cxn modelId="{9B92AFD2-6261-4E40-84B0-276BD70FBBE9}" type="presParOf" srcId="{B691D6C8-6A61-0C4A-B4A9-5E88EAFBCE08}" destId="{076AFF4E-B742-2245-8AD4-1410734D7FCC}" srcOrd="9" destOrd="0" presId="urn:microsoft.com/office/officeart/2016/7/layout/RepeatingBendingProcessNew"/>
    <dgm:cxn modelId="{BAC8C353-4CCC-9A4F-86D2-D9020DE0F1D1}" type="presParOf" srcId="{076AFF4E-B742-2245-8AD4-1410734D7FCC}" destId="{89133912-E4C3-0B45-AC5D-71864983C041}" srcOrd="0" destOrd="0" presId="urn:microsoft.com/office/officeart/2016/7/layout/RepeatingBendingProcessNew"/>
    <dgm:cxn modelId="{474954BF-573D-A843-A185-E5B7AD0C1463}" type="presParOf" srcId="{B691D6C8-6A61-0C4A-B4A9-5E88EAFBCE08}" destId="{54213A45-F1FE-D042-96CA-FAB64C966940}" srcOrd="10" destOrd="0" presId="urn:microsoft.com/office/officeart/2016/7/layout/RepeatingBendingProcessNew"/>
    <dgm:cxn modelId="{BBC2D5E3-B6D8-E046-B1B4-8C16DA2DAFC6}" type="presParOf" srcId="{B691D6C8-6A61-0C4A-B4A9-5E88EAFBCE08}" destId="{9E3F3FDE-1468-CE49-8C46-993577EF8AC8}" srcOrd="11" destOrd="0" presId="urn:microsoft.com/office/officeart/2016/7/layout/RepeatingBendingProcessNew"/>
    <dgm:cxn modelId="{A9503DED-18C2-E34D-8FED-AE1CEDCC2B46}" type="presParOf" srcId="{9E3F3FDE-1468-CE49-8C46-993577EF8AC8}" destId="{70D72EBC-04A9-B849-B0B1-E3C97401FC3B}" srcOrd="0" destOrd="0" presId="urn:microsoft.com/office/officeart/2016/7/layout/RepeatingBendingProcessNew"/>
    <dgm:cxn modelId="{B304740E-B430-C54F-A76D-54C6855D5B32}" type="presParOf" srcId="{B691D6C8-6A61-0C4A-B4A9-5E88EAFBCE08}" destId="{01B5AF75-84E2-3948-914E-FA0C4C5F3AE6}" srcOrd="12" destOrd="0" presId="urn:microsoft.com/office/officeart/2016/7/layout/RepeatingBendingProcessNew"/>
    <dgm:cxn modelId="{885530AD-D356-834F-B4FD-0C5AE0556A1F}" type="presParOf" srcId="{B691D6C8-6A61-0C4A-B4A9-5E88EAFBCE08}" destId="{8899FD4E-20A3-B24D-AF48-E56A314D8783}" srcOrd="13" destOrd="0" presId="urn:microsoft.com/office/officeart/2016/7/layout/RepeatingBendingProcessNew"/>
    <dgm:cxn modelId="{A150B794-699A-B943-8A9F-85A7D216603C}" type="presParOf" srcId="{8899FD4E-20A3-B24D-AF48-E56A314D8783}" destId="{6F830972-3A52-044C-96D6-05C1CC56631F}" srcOrd="0" destOrd="0" presId="urn:microsoft.com/office/officeart/2016/7/layout/RepeatingBendingProcessNew"/>
    <dgm:cxn modelId="{67B77F5F-2CDF-3247-A6BF-A5B3CBB105DF}" type="presParOf" srcId="{B691D6C8-6A61-0C4A-B4A9-5E88EAFBCE08}" destId="{EB9E9B0D-A152-374F-B3CB-50113F7F3D24}" srcOrd="14" destOrd="0" presId="urn:microsoft.com/office/officeart/2016/7/layout/RepeatingBendingProcessNew"/>
    <dgm:cxn modelId="{31A633D7-7585-2D47-ACC2-4D177048E354}" type="presParOf" srcId="{B691D6C8-6A61-0C4A-B4A9-5E88EAFBCE08}" destId="{F6EC3BD2-FC5C-B04E-B2F8-49DEB6A6004F}" srcOrd="15" destOrd="0" presId="urn:microsoft.com/office/officeart/2016/7/layout/RepeatingBendingProcessNew"/>
    <dgm:cxn modelId="{E07BD398-A8DD-E749-9802-20A4551102F5}" type="presParOf" srcId="{F6EC3BD2-FC5C-B04E-B2F8-49DEB6A6004F}" destId="{A586E75B-62CC-2B4D-A630-DC79F7D2D25B}" srcOrd="0" destOrd="0" presId="urn:microsoft.com/office/officeart/2016/7/layout/RepeatingBendingProcessNew"/>
    <dgm:cxn modelId="{0C9C3E42-AC94-6643-8415-A0BB65FA9F8C}" type="presParOf" srcId="{B691D6C8-6A61-0C4A-B4A9-5E88EAFBCE08}" destId="{60B42B97-4A7B-6944-983D-10AD35C5BC40}"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09955C-D059-4AE4-A559-96F4AEA08F0B}" type="doc">
      <dgm:prSet loTypeId="urn:microsoft.com/office/officeart/2005/8/layout/cycle3" loCatId="cycle" qsTypeId="urn:microsoft.com/office/officeart/2005/8/quickstyle/simple1" qsCatId="simple" csTypeId="urn:microsoft.com/office/officeart/2005/8/colors/accent1_1" csCatId="accent1" phldr="1"/>
      <dgm:spPr/>
      <dgm:t>
        <a:bodyPr/>
        <a:lstStyle/>
        <a:p>
          <a:endParaRPr lang="en-US"/>
        </a:p>
      </dgm:t>
    </dgm:pt>
    <dgm:pt modelId="{28086B87-B12F-43F1-9DF5-FC5EF2B056AA}">
      <dgm:prSet/>
      <dgm:spPr/>
      <dgm:t>
        <a:bodyPr/>
        <a:lstStyle/>
        <a:p>
          <a:r>
            <a:rPr lang="fr-CA" dirty="0"/>
            <a:t>Équipe de management</a:t>
          </a:r>
          <a:endParaRPr lang="en-US" dirty="0"/>
        </a:p>
      </dgm:t>
    </dgm:pt>
    <dgm:pt modelId="{6EAD3376-BD2C-46DE-A2FF-F109C39E895E}" type="parTrans" cxnId="{B2A859A4-5674-4482-A147-68F86E753086}">
      <dgm:prSet/>
      <dgm:spPr/>
      <dgm:t>
        <a:bodyPr/>
        <a:lstStyle/>
        <a:p>
          <a:endParaRPr lang="en-US"/>
        </a:p>
      </dgm:t>
    </dgm:pt>
    <dgm:pt modelId="{0E74EDB5-25A8-4252-844D-61C9C059D62B}" type="sibTrans" cxnId="{B2A859A4-5674-4482-A147-68F86E753086}">
      <dgm:prSet/>
      <dgm:spPr/>
      <dgm:t>
        <a:bodyPr/>
        <a:lstStyle/>
        <a:p>
          <a:endParaRPr lang="en-US"/>
        </a:p>
      </dgm:t>
    </dgm:pt>
    <dgm:pt modelId="{BEA209A3-40E3-48D8-B90C-FFDACFD43DB7}">
      <dgm:prSet/>
      <dgm:spPr/>
      <dgm:t>
        <a:bodyPr/>
        <a:lstStyle/>
        <a:p>
          <a:r>
            <a:rPr lang="fr-FR" dirty="0"/>
            <a:t>Soufiane, </a:t>
          </a:r>
        </a:p>
        <a:p>
          <a:r>
            <a:rPr lang="fr-FR" dirty="0"/>
            <a:t>Product owner Webgencia</a:t>
          </a:r>
          <a:endParaRPr lang="en-US" dirty="0"/>
        </a:p>
      </dgm:t>
    </dgm:pt>
    <dgm:pt modelId="{3508C6CE-49A0-441D-ACC6-C71932855333}" type="parTrans" cxnId="{B1965D20-759F-462F-A85C-93ACA2B5A967}">
      <dgm:prSet/>
      <dgm:spPr/>
      <dgm:t>
        <a:bodyPr/>
        <a:lstStyle/>
        <a:p>
          <a:endParaRPr lang="en-US"/>
        </a:p>
      </dgm:t>
    </dgm:pt>
    <dgm:pt modelId="{97716E05-008E-4D38-A200-A108D501A0D7}" type="sibTrans" cxnId="{B1965D20-759F-462F-A85C-93ACA2B5A967}">
      <dgm:prSet/>
      <dgm:spPr/>
      <dgm:t>
        <a:bodyPr/>
        <a:lstStyle/>
        <a:p>
          <a:endParaRPr lang="en-US"/>
        </a:p>
      </dgm:t>
    </dgm:pt>
    <dgm:pt modelId="{E77628DB-4673-4FE1-B8F0-438CBD7BE80E}">
      <dgm:prSet/>
      <dgm:spPr/>
      <dgm:t>
        <a:bodyPr/>
        <a:lstStyle/>
        <a:p>
          <a:r>
            <a:rPr lang="fr-CA" dirty="0"/>
            <a:t>John,</a:t>
          </a:r>
        </a:p>
        <a:p>
          <a:r>
            <a:rPr lang="fr-CA" dirty="0"/>
            <a:t> Chef de projet Qwenta</a:t>
          </a:r>
          <a:endParaRPr lang="en-US" dirty="0"/>
        </a:p>
      </dgm:t>
    </dgm:pt>
    <dgm:pt modelId="{0B599177-0CDC-4522-A57E-ECF26BF4880E}" type="parTrans" cxnId="{B7D51460-59D6-464A-BDE7-D9606B8A6E0B}">
      <dgm:prSet/>
      <dgm:spPr/>
      <dgm:t>
        <a:bodyPr/>
        <a:lstStyle/>
        <a:p>
          <a:endParaRPr lang="en-US"/>
        </a:p>
      </dgm:t>
    </dgm:pt>
    <dgm:pt modelId="{E4378CFB-EE1A-4F52-88A8-939EB45233B2}" type="sibTrans" cxnId="{B7D51460-59D6-464A-BDE7-D9606B8A6E0B}">
      <dgm:prSet/>
      <dgm:spPr/>
      <dgm:t>
        <a:bodyPr/>
        <a:lstStyle/>
        <a:p>
          <a:endParaRPr lang="en-US"/>
        </a:p>
      </dgm:t>
    </dgm:pt>
    <dgm:pt modelId="{CC2A0001-A4AA-4C5F-A1F8-FF2F3106706A}">
      <dgm:prSet/>
      <dgm:spPr/>
      <dgm:t>
        <a:bodyPr/>
        <a:lstStyle/>
        <a:p>
          <a:r>
            <a:rPr lang="fr-CA" dirty="0"/>
            <a:t>Équipe de développement </a:t>
          </a:r>
          <a:endParaRPr lang="en-US" dirty="0"/>
        </a:p>
      </dgm:t>
    </dgm:pt>
    <dgm:pt modelId="{A925DC9C-FBDF-4D11-8C5E-3B2EA1DD27D7}" type="parTrans" cxnId="{EB02438B-6CFB-4FA0-AB9D-9C14C2B68E6D}">
      <dgm:prSet/>
      <dgm:spPr/>
      <dgm:t>
        <a:bodyPr/>
        <a:lstStyle/>
        <a:p>
          <a:endParaRPr lang="en-US"/>
        </a:p>
      </dgm:t>
    </dgm:pt>
    <dgm:pt modelId="{66EF5A60-FFB2-493E-A014-BBDE47D73225}" type="sibTrans" cxnId="{EB02438B-6CFB-4FA0-AB9D-9C14C2B68E6D}">
      <dgm:prSet/>
      <dgm:spPr/>
      <dgm:t>
        <a:bodyPr/>
        <a:lstStyle/>
        <a:p>
          <a:endParaRPr lang="en-US"/>
        </a:p>
      </dgm:t>
    </dgm:pt>
    <dgm:pt modelId="{102A767C-1C54-4A09-8B4C-B150AF1F591B}">
      <dgm:prSet/>
      <dgm:spPr/>
      <dgm:t>
        <a:bodyPr/>
        <a:lstStyle/>
        <a:p>
          <a:r>
            <a:rPr lang="fr-CA" dirty="0"/>
            <a:t>Programmation par pairs</a:t>
          </a:r>
          <a:endParaRPr lang="en-US" dirty="0"/>
        </a:p>
      </dgm:t>
    </dgm:pt>
    <dgm:pt modelId="{A6C99B6E-407B-4105-BBEF-91221BADE23A}" type="parTrans" cxnId="{AFCFFBD7-21F5-47A1-807F-E6D60048BE3F}">
      <dgm:prSet/>
      <dgm:spPr/>
      <dgm:t>
        <a:bodyPr/>
        <a:lstStyle/>
        <a:p>
          <a:endParaRPr lang="en-US"/>
        </a:p>
      </dgm:t>
    </dgm:pt>
    <dgm:pt modelId="{EDBD2919-B3D2-456F-B709-C282A45ED79C}" type="sibTrans" cxnId="{AFCFFBD7-21F5-47A1-807F-E6D60048BE3F}">
      <dgm:prSet/>
      <dgm:spPr/>
      <dgm:t>
        <a:bodyPr/>
        <a:lstStyle/>
        <a:p>
          <a:endParaRPr lang="en-US"/>
        </a:p>
      </dgm:t>
    </dgm:pt>
    <dgm:pt modelId="{8D70ACAB-748A-4C28-BADA-7245E5235CA7}">
      <dgm:prSet/>
      <dgm:spPr/>
      <dgm:t>
        <a:bodyPr/>
        <a:lstStyle/>
        <a:p>
          <a:r>
            <a:rPr lang="fr-FR" dirty="0"/>
            <a:t>Développeur Front-End</a:t>
          </a:r>
          <a:endParaRPr lang="en-US" dirty="0"/>
        </a:p>
      </dgm:t>
    </dgm:pt>
    <dgm:pt modelId="{577D6615-BEDB-4E58-9CDD-18F37D910E1A}" type="parTrans" cxnId="{CEB8B9EC-789D-4138-8076-EFDC86D0BF67}">
      <dgm:prSet/>
      <dgm:spPr/>
      <dgm:t>
        <a:bodyPr/>
        <a:lstStyle/>
        <a:p>
          <a:endParaRPr lang="en-US"/>
        </a:p>
      </dgm:t>
    </dgm:pt>
    <dgm:pt modelId="{C0F01696-EAD6-4B8D-A54B-EE821FA3F546}" type="sibTrans" cxnId="{CEB8B9EC-789D-4138-8076-EFDC86D0BF67}">
      <dgm:prSet/>
      <dgm:spPr/>
      <dgm:t>
        <a:bodyPr/>
        <a:lstStyle/>
        <a:p>
          <a:endParaRPr lang="en-US"/>
        </a:p>
      </dgm:t>
    </dgm:pt>
    <dgm:pt modelId="{4EF9BFC2-A7F8-452F-9FAB-1BFBA523C301}">
      <dgm:prSet/>
      <dgm:spPr/>
      <dgm:t>
        <a:bodyPr/>
        <a:lstStyle/>
        <a:p>
          <a:r>
            <a:rPr lang="fr-FR" dirty="0"/>
            <a:t>Développeur Back-End</a:t>
          </a:r>
          <a:endParaRPr lang="en-US" dirty="0"/>
        </a:p>
      </dgm:t>
    </dgm:pt>
    <dgm:pt modelId="{ED4C5F4D-912C-4B45-BE95-E6CFA822B830}" type="parTrans" cxnId="{BE6BAB06-10EE-43BD-970E-201E59C2CDBC}">
      <dgm:prSet/>
      <dgm:spPr/>
      <dgm:t>
        <a:bodyPr/>
        <a:lstStyle/>
        <a:p>
          <a:endParaRPr lang="en-US"/>
        </a:p>
      </dgm:t>
    </dgm:pt>
    <dgm:pt modelId="{19D5C7AF-3FF1-4EE6-822C-8ED843369496}" type="sibTrans" cxnId="{BE6BAB06-10EE-43BD-970E-201E59C2CDBC}">
      <dgm:prSet/>
      <dgm:spPr/>
      <dgm:t>
        <a:bodyPr/>
        <a:lstStyle/>
        <a:p>
          <a:endParaRPr lang="en-US"/>
        </a:p>
      </dgm:t>
    </dgm:pt>
    <dgm:pt modelId="{9088FFBF-44D9-B441-AD8A-A96B613DD9D0}" type="pres">
      <dgm:prSet presAssocID="{0C09955C-D059-4AE4-A559-96F4AEA08F0B}" presName="Name0" presStyleCnt="0">
        <dgm:presLayoutVars>
          <dgm:dir/>
          <dgm:resizeHandles val="exact"/>
        </dgm:presLayoutVars>
      </dgm:prSet>
      <dgm:spPr/>
    </dgm:pt>
    <dgm:pt modelId="{D679FE90-A491-7444-9A53-E29554BD032D}" type="pres">
      <dgm:prSet presAssocID="{0C09955C-D059-4AE4-A559-96F4AEA08F0B}" presName="cycle" presStyleCnt="0"/>
      <dgm:spPr/>
    </dgm:pt>
    <dgm:pt modelId="{0F7BE4A2-C0BD-FD4E-BB34-66F64D885BDB}" type="pres">
      <dgm:prSet presAssocID="{28086B87-B12F-43F1-9DF5-FC5EF2B056AA}" presName="nodeFirstNode" presStyleLbl="node1" presStyleIdx="0" presStyleCnt="7">
        <dgm:presLayoutVars>
          <dgm:bulletEnabled val="1"/>
        </dgm:presLayoutVars>
      </dgm:prSet>
      <dgm:spPr/>
    </dgm:pt>
    <dgm:pt modelId="{87D44FAA-9E46-E843-B90E-0AC7C57B1646}" type="pres">
      <dgm:prSet presAssocID="{0E74EDB5-25A8-4252-844D-61C9C059D62B}" presName="sibTransFirstNode" presStyleLbl="bgShp" presStyleIdx="0" presStyleCnt="1"/>
      <dgm:spPr/>
    </dgm:pt>
    <dgm:pt modelId="{23511B23-C824-4241-B3B3-F2F057CCF598}" type="pres">
      <dgm:prSet presAssocID="{BEA209A3-40E3-48D8-B90C-FFDACFD43DB7}" presName="nodeFollowingNodes" presStyleLbl="node1" presStyleIdx="1" presStyleCnt="7">
        <dgm:presLayoutVars>
          <dgm:bulletEnabled val="1"/>
        </dgm:presLayoutVars>
      </dgm:prSet>
      <dgm:spPr/>
    </dgm:pt>
    <dgm:pt modelId="{E42416C2-A7BC-944D-A5A8-9E2673237AFB}" type="pres">
      <dgm:prSet presAssocID="{E77628DB-4673-4FE1-B8F0-438CBD7BE80E}" presName="nodeFollowingNodes" presStyleLbl="node1" presStyleIdx="2" presStyleCnt="7">
        <dgm:presLayoutVars>
          <dgm:bulletEnabled val="1"/>
        </dgm:presLayoutVars>
      </dgm:prSet>
      <dgm:spPr/>
    </dgm:pt>
    <dgm:pt modelId="{1BA7CD82-BD43-EF43-B9A1-F982827FB7AA}" type="pres">
      <dgm:prSet presAssocID="{CC2A0001-A4AA-4C5F-A1F8-FF2F3106706A}" presName="nodeFollowingNodes" presStyleLbl="node1" presStyleIdx="3" presStyleCnt="7">
        <dgm:presLayoutVars>
          <dgm:bulletEnabled val="1"/>
        </dgm:presLayoutVars>
      </dgm:prSet>
      <dgm:spPr/>
    </dgm:pt>
    <dgm:pt modelId="{137758C2-8721-4642-9208-9298312E6129}" type="pres">
      <dgm:prSet presAssocID="{102A767C-1C54-4A09-8B4C-B150AF1F591B}" presName="nodeFollowingNodes" presStyleLbl="node1" presStyleIdx="4" presStyleCnt="7">
        <dgm:presLayoutVars>
          <dgm:bulletEnabled val="1"/>
        </dgm:presLayoutVars>
      </dgm:prSet>
      <dgm:spPr/>
    </dgm:pt>
    <dgm:pt modelId="{65B7F884-1360-584F-B7A0-99C3466BF9C0}" type="pres">
      <dgm:prSet presAssocID="{8D70ACAB-748A-4C28-BADA-7245E5235CA7}" presName="nodeFollowingNodes" presStyleLbl="node1" presStyleIdx="5" presStyleCnt="7">
        <dgm:presLayoutVars>
          <dgm:bulletEnabled val="1"/>
        </dgm:presLayoutVars>
      </dgm:prSet>
      <dgm:spPr/>
    </dgm:pt>
    <dgm:pt modelId="{D377ED4F-5C21-3049-B8C8-DE334973626F}" type="pres">
      <dgm:prSet presAssocID="{4EF9BFC2-A7F8-452F-9FAB-1BFBA523C301}" presName="nodeFollowingNodes" presStyleLbl="node1" presStyleIdx="6" presStyleCnt="7">
        <dgm:presLayoutVars>
          <dgm:bulletEnabled val="1"/>
        </dgm:presLayoutVars>
      </dgm:prSet>
      <dgm:spPr/>
    </dgm:pt>
  </dgm:ptLst>
  <dgm:cxnLst>
    <dgm:cxn modelId="{BE6BAB06-10EE-43BD-970E-201E59C2CDBC}" srcId="{0C09955C-D059-4AE4-A559-96F4AEA08F0B}" destId="{4EF9BFC2-A7F8-452F-9FAB-1BFBA523C301}" srcOrd="6" destOrd="0" parTransId="{ED4C5F4D-912C-4B45-BE95-E6CFA822B830}" sibTransId="{19D5C7AF-3FF1-4EE6-822C-8ED843369496}"/>
    <dgm:cxn modelId="{B1965D20-759F-462F-A85C-93ACA2B5A967}" srcId="{0C09955C-D059-4AE4-A559-96F4AEA08F0B}" destId="{BEA209A3-40E3-48D8-B90C-FFDACFD43DB7}" srcOrd="1" destOrd="0" parTransId="{3508C6CE-49A0-441D-ACC6-C71932855333}" sibTransId="{97716E05-008E-4D38-A200-A108D501A0D7}"/>
    <dgm:cxn modelId="{8FA46D3B-8A77-B949-AFA6-4B4BA4B72BFF}" type="presOf" srcId="{0E74EDB5-25A8-4252-844D-61C9C059D62B}" destId="{87D44FAA-9E46-E843-B90E-0AC7C57B1646}" srcOrd="0" destOrd="0" presId="urn:microsoft.com/office/officeart/2005/8/layout/cycle3"/>
    <dgm:cxn modelId="{874B1A3E-5057-244B-9B73-004D1908AD3A}" type="presOf" srcId="{E77628DB-4673-4FE1-B8F0-438CBD7BE80E}" destId="{E42416C2-A7BC-944D-A5A8-9E2673237AFB}" srcOrd="0" destOrd="0" presId="urn:microsoft.com/office/officeart/2005/8/layout/cycle3"/>
    <dgm:cxn modelId="{39D1044C-F681-8848-8FD2-9265BE0044E7}" type="presOf" srcId="{BEA209A3-40E3-48D8-B90C-FFDACFD43DB7}" destId="{23511B23-C824-4241-B3B3-F2F057CCF598}" srcOrd="0" destOrd="0" presId="urn:microsoft.com/office/officeart/2005/8/layout/cycle3"/>
    <dgm:cxn modelId="{3BF4BE55-422B-B348-8C7E-099D49A8B4A7}" type="presOf" srcId="{4EF9BFC2-A7F8-452F-9FAB-1BFBA523C301}" destId="{D377ED4F-5C21-3049-B8C8-DE334973626F}" srcOrd="0" destOrd="0" presId="urn:microsoft.com/office/officeart/2005/8/layout/cycle3"/>
    <dgm:cxn modelId="{B7D51460-59D6-464A-BDE7-D9606B8A6E0B}" srcId="{0C09955C-D059-4AE4-A559-96F4AEA08F0B}" destId="{E77628DB-4673-4FE1-B8F0-438CBD7BE80E}" srcOrd="2" destOrd="0" parTransId="{0B599177-0CDC-4522-A57E-ECF26BF4880E}" sibTransId="{E4378CFB-EE1A-4F52-88A8-939EB45233B2}"/>
    <dgm:cxn modelId="{EB02438B-6CFB-4FA0-AB9D-9C14C2B68E6D}" srcId="{0C09955C-D059-4AE4-A559-96F4AEA08F0B}" destId="{CC2A0001-A4AA-4C5F-A1F8-FF2F3106706A}" srcOrd="3" destOrd="0" parTransId="{A925DC9C-FBDF-4D11-8C5E-3B2EA1DD27D7}" sibTransId="{66EF5A60-FFB2-493E-A014-BBDE47D73225}"/>
    <dgm:cxn modelId="{E0F8828E-CD3E-184D-B34C-7BB1D976BB71}" type="presOf" srcId="{102A767C-1C54-4A09-8B4C-B150AF1F591B}" destId="{137758C2-8721-4642-9208-9298312E6129}" srcOrd="0" destOrd="0" presId="urn:microsoft.com/office/officeart/2005/8/layout/cycle3"/>
    <dgm:cxn modelId="{A95FEA8F-584D-F84B-A47A-0088BED2EDDF}" type="presOf" srcId="{CC2A0001-A4AA-4C5F-A1F8-FF2F3106706A}" destId="{1BA7CD82-BD43-EF43-B9A1-F982827FB7AA}" srcOrd="0" destOrd="0" presId="urn:microsoft.com/office/officeart/2005/8/layout/cycle3"/>
    <dgm:cxn modelId="{B2A859A4-5674-4482-A147-68F86E753086}" srcId="{0C09955C-D059-4AE4-A559-96F4AEA08F0B}" destId="{28086B87-B12F-43F1-9DF5-FC5EF2B056AA}" srcOrd="0" destOrd="0" parTransId="{6EAD3376-BD2C-46DE-A2FF-F109C39E895E}" sibTransId="{0E74EDB5-25A8-4252-844D-61C9C059D62B}"/>
    <dgm:cxn modelId="{AFCFFBD7-21F5-47A1-807F-E6D60048BE3F}" srcId="{0C09955C-D059-4AE4-A559-96F4AEA08F0B}" destId="{102A767C-1C54-4A09-8B4C-B150AF1F591B}" srcOrd="4" destOrd="0" parTransId="{A6C99B6E-407B-4105-BBEF-91221BADE23A}" sibTransId="{EDBD2919-B3D2-456F-B709-C282A45ED79C}"/>
    <dgm:cxn modelId="{EF8242DB-5C24-8549-B3A0-707E024058FE}" type="presOf" srcId="{28086B87-B12F-43F1-9DF5-FC5EF2B056AA}" destId="{0F7BE4A2-C0BD-FD4E-BB34-66F64D885BDB}" srcOrd="0" destOrd="0" presId="urn:microsoft.com/office/officeart/2005/8/layout/cycle3"/>
    <dgm:cxn modelId="{3FCCBBE8-635C-DF4C-AEEB-346642A0F562}" type="presOf" srcId="{0C09955C-D059-4AE4-A559-96F4AEA08F0B}" destId="{9088FFBF-44D9-B441-AD8A-A96B613DD9D0}" srcOrd="0" destOrd="0" presId="urn:microsoft.com/office/officeart/2005/8/layout/cycle3"/>
    <dgm:cxn modelId="{CEB8B9EC-789D-4138-8076-EFDC86D0BF67}" srcId="{0C09955C-D059-4AE4-A559-96F4AEA08F0B}" destId="{8D70ACAB-748A-4C28-BADA-7245E5235CA7}" srcOrd="5" destOrd="0" parTransId="{577D6615-BEDB-4E58-9CDD-18F37D910E1A}" sibTransId="{C0F01696-EAD6-4B8D-A54B-EE821FA3F546}"/>
    <dgm:cxn modelId="{844232F2-A446-5646-9591-81C855EC9A71}" type="presOf" srcId="{8D70ACAB-748A-4C28-BADA-7245E5235CA7}" destId="{65B7F884-1360-584F-B7A0-99C3466BF9C0}" srcOrd="0" destOrd="0" presId="urn:microsoft.com/office/officeart/2005/8/layout/cycle3"/>
    <dgm:cxn modelId="{A0DCBB82-AEAF-CA4F-A025-7CEAC64867CB}" type="presParOf" srcId="{9088FFBF-44D9-B441-AD8A-A96B613DD9D0}" destId="{D679FE90-A491-7444-9A53-E29554BD032D}" srcOrd="0" destOrd="0" presId="urn:microsoft.com/office/officeart/2005/8/layout/cycle3"/>
    <dgm:cxn modelId="{2E92BFB5-11D9-C64F-BEE1-F71910A32D94}" type="presParOf" srcId="{D679FE90-A491-7444-9A53-E29554BD032D}" destId="{0F7BE4A2-C0BD-FD4E-BB34-66F64D885BDB}" srcOrd="0" destOrd="0" presId="urn:microsoft.com/office/officeart/2005/8/layout/cycle3"/>
    <dgm:cxn modelId="{65709320-0EB1-0E4C-95D9-0E6DDFF0C857}" type="presParOf" srcId="{D679FE90-A491-7444-9A53-E29554BD032D}" destId="{87D44FAA-9E46-E843-B90E-0AC7C57B1646}" srcOrd="1" destOrd="0" presId="urn:microsoft.com/office/officeart/2005/8/layout/cycle3"/>
    <dgm:cxn modelId="{9918A575-89FF-0144-A569-B081280C16E4}" type="presParOf" srcId="{D679FE90-A491-7444-9A53-E29554BD032D}" destId="{23511B23-C824-4241-B3B3-F2F057CCF598}" srcOrd="2" destOrd="0" presId="urn:microsoft.com/office/officeart/2005/8/layout/cycle3"/>
    <dgm:cxn modelId="{B2A412ED-E0D9-FB48-88B2-75702413D365}" type="presParOf" srcId="{D679FE90-A491-7444-9A53-E29554BD032D}" destId="{E42416C2-A7BC-944D-A5A8-9E2673237AFB}" srcOrd="3" destOrd="0" presId="urn:microsoft.com/office/officeart/2005/8/layout/cycle3"/>
    <dgm:cxn modelId="{D7313133-8F25-F74C-B9CD-52CAABE9D787}" type="presParOf" srcId="{D679FE90-A491-7444-9A53-E29554BD032D}" destId="{1BA7CD82-BD43-EF43-B9A1-F982827FB7AA}" srcOrd="4" destOrd="0" presId="urn:microsoft.com/office/officeart/2005/8/layout/cycle3"/>
    <dgm:cxn modelId="{8ED4EECD-D256-E846-B83E-CD02126F9030}" type="presParOf" srcId="{D679FE90-A491-7444-9A53-E29554BD032D}" destId="{137758C2-8721-4642-9208-9298312E6129}" srcOrd="5" destOrd="0" presId="urn:microsoft.com/office/officeart/2005/8/layout/cycle3"/>
    <dgm:cxn modelId="{6EE359F5-5E69-C342-BE61-FDE9252D1BD1}" type="presParOf" srcId="{D679FE90-A491-7444-9A53-E29554BD032D}" destId="{65B7F884-1360-584F-B7A0-99C3466BF9C0}" srcOrd="6" destOrd="0" presId="urn:microsoft.com/office/officeart/2005/8/layout/cycle3"/>
    <dgm:cxn modelId="{90D02AE0-36AF-7049-9CE6-1DCB8B27B25A}" type="presParOf" srcId="{D679FE90-A491-7444-9A53-E29554BD032D}" destId="{D377ED4F-5C21-3049-B8C8-DE334973626F}"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417D16-50D1-48DD-99D0-88652536347D}" type="doc">
      <dgm:prSet loTypeId="urn:microsoft.com/office/officeart/2005/8/layout/hierarchy1" loCatId="hierarchy" qsTypeId="urn:microsoft.com/office/officeart/2005/8/quickstyle/simple1" qsCatId="simple" csTypeId="urn:microsoft.com/office/officeart/2005/8/colors/accent1_1" csCatId="accent1"/>
      <dgm:spPr/>
      <dgm:t>
        <a:bodyPr/>
        <a:lstStyle/>
        <a:p>
          <a:endParaRPr lang="en-US"/>
        </a:p>
      </dgm:t>
    </dgm:pt>
    <dgm:pt modelId="{3CC2D87F-61A9-4BB7-B794-CDDA26A94462}">
      <dgm:prSet/>
      <dgm:spPr/>
      <dgm:t>
        <a:bodyPr/>
        <a:lstStyle/>
        <a:p>
          <a:r>
            <a:rPr lang="fr-FR" dirty="0"/>
            <a:t>Sprint Review</a:t>
          </a:r>
          <a:endParaRPr lang="en-US" dirty="0"/>
        </a:p>
      </dgm:t>
    </dgm:pt>
    <dgm:pt modelId="{DA8FA66C-B8C8-4F2F-9967-AAB1867768F1}" type="parTrans" cxnId="{CD9D2BEC-EA2E-4C23-9AAC-ABA85D81BC61}">
      <dgm:prSet/>
      <dgm:spPr/>
      <dgm:t>
        <a:bodyPr/>
        <a:lstStyle/>
        <a:p>
          <a:endParaRPr lang="en-US"/>
        </a:p>
      </dgm:t>
    </dgm:pt>
    <dgm:pt modelId="{F46DF5C5-67C9-45F2-A499-7549F8E87C53}" type="sibTrans" cxnId="{CD9D2BEC-EA2E-4C23-9AAC-ABA85D81BC61}">
      <dgm:prSet/>
      <dgm:spPr/>
      <dgm:t>
        <a:bodyPr/>
        <a:lstStyle/>
        <a:p>
          <a:endParaRPr lang="en-US"/>
        </a:p>
      </dgm:t>
    </dgm:pt>
    <dgm:pt modelId="{AF0C99F6-7EF1-49A4-8980-CC6F53E2E40F}">
      <dgm:prSet/>
      <dgm:spPr/>
      <dgm:t>
        <a:bodyPr/>
        <a:lstStyle/>
        <a:p>
          <a:r>
            <a:rPr lang="fr-FR" dirty="0"/>
            <a:t>Feedback continu</a:t>
          </a:r>
          <a:endParaRPr lang="en-US" dirty="0"/>
        </a:p>
      </dgm:t>
    </dgm:pt>
    <dgm:pt modelId="{D9164362-4D99-48B6-82B7-9E1DB4B994DA}" type="parTrans" cxnId="{4DE1C48F-8CB3-4C1F-8394-F199C582FA8D}">
      <dgm:prSet/>
      <dgm:spPr/>
      <dgm:t>
        <a:bodyPr/>
        <a:lstStyle/>
        <a:p>
          <a:endParaRPr lang="en-US"/>
        </a:p>
      </dgm:t>
    </dgm:pt>
    <dgm:pt modelId="{FFC25829-2EA9-4C24-A3E0-900AA827A2D9}" type="sibTrans" cxnId="{4DE1C48F-8CB3-4C1F-8394-F199C582FA8D}">
      <dgm:prSet/>
      <dgm:spPr/>
      <dgm:t>
        <a:bodyPr/>
        <a:lstStyle/>
        <a:p>
          <a:endParaRPr lang="en-US"/>
        </a:p>
      </dgm:t>
    </dgm:pt>
    <dgm:pt modelId="{0C08E263-8A4B-4D34-92F6-157FD1E1EDD8}">
      <dgm:prSet/>
      <dgm:spPr/>
      <dgm:t>
        <a:bodyPr/>
        <a:lstStyle/>
        <a:p>
          <a:r>
            <a:rPr lang="fr-FR" dirty="0"/>
            <a:t>Outils de collaboration (tableau kanban)</a:t>
          </a:r>
          <a:endParaRPr lang="en-US" dirty="0"/>
        </a:p>
      </dgm:t>
    </dgm:pt>
    <dgm:pt modelId="{ECC5EB61-D6CF-4A46-8F90-8B6022128C25}" type="parTrans" cxnId="{7254B4EB-68C4-4A48-8A5F-A81E83F6A45F}">
      <dgm:prSet/>
      <dgm:spPr/>
      <dgm:t>
        <a:bodyPr/>
        <a:lstStyle/>
        <a:p>
          <a:endParaRPr lang="en-US"/>
        </a:p>
      </dgm:t>
    </dgm:pt>
    <dgm:pt modelId="{8F2A2C34-0EC6-4EFA-8A71-622D6D36C708}" type="sibTrans" cxnId="{7254B4EB-68C4-4A48-8A5F-A81E83F6A45F}">
      <dgm:prSet/>
      <dgm:spPr/>
      <dgm:t>
        <a:bodyPr/>
        <a:lstStyle/>
        <a:p>
          <a:endParaRPr lang="en-US"/>
        </a:p>
      </dgm:t>
    </dgm:pt>
    <dgm:pt modelId="{CE0D65D7-A4B3-4F8C-A671-ED959EA858E9}">
      <dgm:prSet/>
      <dgm:spPr/>
      <dgm:t>
        <a:bodyPr/>
        <a:lstStyle/>
        <a:p>
          <a:r>
            <a:rPr lang="fr-FR" dirty="0"/>
            <a:t>Communication claire</a:t>
          </a:r>
          <a:endParaRPr lang="en-US" dirty="0"/>
        </a:p>
      </dgm:t>
    </dgm:pt>
    <dgm:pt modelId="{FA8CB1F4-785C-4F01-B74F-D0D6735FDD23}" type="parTrans" cxnId="{543C1090-417A-4145-8F83-F6C168703DEE}">
      <dgm:prSet/>
      <dgm:spPr/>
      <dgm:t>
        <a:bodyPr/>
        <a:lstStyle/>
        <a:p>
          <a:endParaRPr lang="en-US"/>
        </a:p>
      </dgm:t>
    </dgm:pt>
    <dgm:pt modelId="{E9725896-AAB4-4345-90C8-E19ACE943B21}" type="sibTrans" cxnId="{543C1090-417A-4145-8F83-F6C168703DEE}">
      <dgm:prSet/>
      <dgm:spPr/>
      <dgm:t>
        <a:bodyPr/>
        <a:lstStyle/>
        <a:p>
          <a:endParaRPr lang="en-US"/>
        </a:p>
      </dgm:t>
    </dgm:pt>
    <dgm:pt modelId="{FE9B6497-A02B-41AA-81AC-1040094DB4C8}">
      <dgm:prSet/>
      <dgm:spPr/>
      <dgm:t>
        <a:bodyPr/>
        <a:lstStyle/>
        <a:p>
          <a:r>
            <a:rPr lang="fr-FR" dirty="0"/>
            <a:t>Flexibilité</a:t>
          </a:r>
          <a:endParaRPr lang="en-US" dirty="0"/>
        </a:p>
      </dgm:t>
    </dgm:pt>
    <dgm:pt modelId="{A0A9FAAE-D9F9-4448-9398-E0E369A8239E}" type="parTrans" cxnId="{46EFDB4B-42C5-4C8D-9D1E-81D76C6B15DC}">
      <dgm:prSet/>
      <dgm:spPr/>
      <dgm:t>
        <a:bodyPr/>
        <a:lstStyle/>
        <a:p>
          <a:endParaRPr lang="en-US"/>
        </a:p>
      </dgm:t>
    </dgm:pt>
    <dgm:pt modelId="{F3C0A754-D8C1-4936-BC25-913A3F809D3E}" type="sibTrans" cxnId="{46EFDB4B-42C5-4C8D-9D1E-81D76C6B15DC}">
      <dgm:prSet/>
      <dgm:spPr/>
      <dgm:t>
        <a:bodyPr/>
        <a:lstStyle/>
        <a:p>
          <a:endParaRPr lang="en-US"/>
        </a:p>
      </dgm:t>
    </dgm:pt>
    <dgm:pt modelId="{6FE4F513-FCA5-AE4D-8561-99F20525B2CA}" type="pres">
      <dgm:prSet presAssocID="{B0417D16-50D1-48DD-99D0-88652536347D}" presName="hierChild1" presStyleCnt="0">
        <dgm:presLayoutVars>
          <dgm:chPref val="1"/>
          <dgm:dir/>
          <dgm:animOne val="branch"/>
          <dgm:animLvl val="lvl"/>
          <dgm:resizeHandles/>
        </dgm:presLayoutVars>
      </dgm:prSet>
      <dgm:spPr/>
    </dgm:pt>
    <dgm:pt modelId="{08521DEC-9CA8-BF42-9A56-D925FA4122EF}" type="pres">
      <dgm:prSet presAssocID="{3CC2D87F-61A9-4BB7-B794-CDDA26A94462}" presName="hierRoot1" presStyleCnt="0"/>
      <dgm:spPr/>
    </dgm:pt>
    <dgm:pt modelId="{58D86EF4-518A-2742-AF95-24EDCC6AC9E8}" type="pres">
      <dgm:prSet presAssocID="{3CC2D87F-61A9-4BB7-B794-CDDA26A94462}" presName="composite" presStyleCnt="0"/>
      <dgm:spPr/>
    </dgm:pt>
    <dgm:pt modelId="{5AF87433-57ED-9F48-A43E-4A8C5E2015B2}" type="pres">
      <dgm:prSet presAssocID="{3CC2D87F-61A9-4BB7-B794-CDDA26A94462}" presName="background" presStyleLbl="node0" presStyleIdx="0" presStyleCnt="5"/>
      <dgm:spPr/>
    </dgm:pt>
    <dgm:pt modelId="{5651DBC2-BD10-7149-8DBB-5CEE36DF65D4}" type="pres">
      <dgm:prSet presAssocID="{3CC2D87F-61A9-4BB7-B794-CDDA26A94462}" presName="text" presStyleLbl="fgAcc0" presStyleIdx="0" presStyleCnt="5">
        <dgm:presLayoutVars>
          <dgm:chPref val="3"/>
        </dgm:presLayoutVars>
      </dgm:prSet>
      <dgm:spPr/>
    </dgm:pt>
    <dgm:pt modelId="{D987CBB1-F656-F443-A7A1-138499C28419}" type="pres">
      <dgm:prSet presAssocID="{3CC2D87F-61A9-4BB7-B794-CDDA26A94462}" presName="hierChild2" presStyleCnt="0"/>
      <dgm:spPr/>
    </dgm:pt>
    <dgm:pt modelId="{DF95495A-27DA-AD48-9C7A-82B8E684B77B}" type="pres">
      <dgm:prSet presAssocID="{AF0C99F6-7EF1-49A4-8980-CC6F53E2E40F}" presName="hierRoot1" presStyleCnt="0"/>
      <dgm:spPr/>
    </dgm:pt>
    <dgm:pt modelId="{46C76259-6AC8-B94B-A0B7-123AA9D0A021}" type="pres">
      <dgm:prSet presAssocID="{AF0C99F6-7EF1-49A4-8980-CC6F53E2E40F}" presName="composite" presStyleCnt="0"/>
      <dgm:spPr/>
    </dgm:pt>
    <dgm:pt modelId="{6168CB54-0509-1542-B13D-991A9C895EA9}" type="pres">
      <dgm:prSet presAssocID="{AF0C99F6-7EF1-49A4-8980-CC6F53E2E40F}" presName="background" presStyleLbl="node0" presStyleIdx="1" presStyleCnt="5"/>
      <dgm:spPr/>
    </dgm:pt>
    <dgm:pt modelId="{D094E7F4-BCFB-9940-A586-A2DBA27A6350}" type="pres">
      <dgm:prSet presAssocID="{AF0C99F6-7EF1-49A4-8980-CC6F53E2E40F}" presName="text" presStyleLbl="fgAcc0" presStyleIdx="1" presStyleCnt="5">
        <dgm:presLayoutVars>
          <dgm:chPref val="3"/>
        </dgm:presLayoutVars>
      </dgm:prSet>
      <dgm:spPr/>
    </dgm:pt>
    <dgm:pt modelId="{E4588AF8-F3E7-364E-95A8-0BB1FA5008D0}" type="pres">
      <dgm:prSet presAssocID="{AF0C99F6-7EF1-49A4-8980-CC6F53E2E40F}" presName="hierChild2" presStyleCnt="0"/>
      <dgm:spPr/>
    </dgm:pt>
    <dgm:pt modelId="{1AE5A2DB-A504-4540-9A5D-33780D082982}" type="pres">
      <dgm:prSet presAssocID="{0C08E263-8A4B-4D34-92F6-157FD1E1EDD8}" presName="hierRoot1" presStyleCnt="0"/>
      <dgm:spPr/>
    </dgm:pt>
    <dgm:pt modelId="{623E4326-93FC-4046-89B7-A5E773139707}" type="pres">
      <dgm:prSet presAssocID="{0C08E263-8A4B-4D34-92F6-157FD1E1EDD8}" presName="composite" presStyleCnt="0"/>
      <dgm:spPr/>
    </dgm:pt>
    <dgm:pt modelId="{5F0F836A-93E9-1845-9B58-D9B4EB9E7DEA}" type="pres">
      <dgm:prSet presAssocID="{0C08E263-8A4B-4D34-92F6-157FD1E1EDD8}" presName="background" presStyleLbl="node0" presStyleIdx="2" presStyleCnt="5"/>
      <dgm:spPr/>
    </dgm:pt>
    <dgm:pt modelId="{4E40B7AA-C5BD-1144-83E7-3B550503280D}" type="pres">
      <dgm:prSet presAssocID="{0C08E263-8A4B-4D34-92F6-157FD1E1EDD8}" presName="text" presStyleLbl="fgAcc0" presStyleIdx="2" presStyleCnt="5">
        <dgm:presLayoutVars>
          <dgm:chPref val="3"/>
        </dgm:presLayoutVars>
      </dgm:prSet>
      <dgm:spPr/>
    </dgm:pt>
    <dgm:pt modelId="{61D76B40-4025-B141-9D95-95D2B2F48C10}" type="pres">
      <dgm:prSet presAssocID="{0C08E263-8A4B-4D34-92F6-157FD1E1EDD8}" presName="hierChild2" presStyleCnt="0"/>
      <dgm:spPr/>
    </dgm:pt>
    <dgm:pt modelId="{0211102A-934E-2242-8792-353DF6FF6FB3}" type="pres">
      <dgm:prSet presAssocID="{CE0D65D7-A4B3-4F8C-A671-ED959EA858E9}" presName="hierRoot1" presStyleCnt="0"/>
      <dgm:spPr/>
    </dgm:pt>
    <dgm:pt modelId="{B8102B6A-2717-684E-AEEC-8C3743D71BD4}" type="pres">
      <dgm:prSet presAssocID="{CE0D65D7-A4B3-4F8C-A671-ED959EA858E9}" presName="composite" presStyleCnt="0"/>
      <dgm:spPr/>
    </dgm:pt>
    <dgm:pt modelId="{58F5B969-8C4B-9646-BE11-063D618A86A2}" type="pres">
      <dgm:prSet presAssocID="{CE0D65D7-A4B3-4F8C-A671-ED959EA858E9}" presName="background" presStyleLbl="node0" presStyleIdx="3" presStyleCnt="5"/>
      <dgm:spPr/>
    </dgm:pt>
    <dgm:pt modelId="{D253AD2E-D7A8-CD41-8E2F-B8CC48E2CDE3}" type="pres">
      <dgm:prSet presAssocID="{CE0D65D7-A4B3-4F8C-A671-ED959EA858E9}" presName="text" presStyleLbl="fgAcc0" presStyleIdx="3" presStyleCnt="5">
        <dgm:presLayoutVars>
          <dgm:chPref val="3"/>
        </dgm:presLayoutVars>
      </dgm:prSet>
      <dgm:spPr/>
    </dgm:pt>
    <dgm:pt modelId="{25FD3C9E-1C76-C84A-A235-E2655945E494}" type="pres">
      <dgm:prSet presAssocID="{CE0D65D7-A4B3-4F8C-A671-ED959EA858E9}" presName="hierChild2" presStyleCnt="0"/>
      <dgm:spPr/>
    </dgm:pt>
    <dgm:pt modelId="{F9088223-6689-D14C-9E00-D1B07B1A1992}" type="pres">
      <dgm:prSet presAssocID="{FE9B6497-A02B-41AA-81AC-1040094DB4C8}" presName="hierRoot1" presStyleCnt="0"/>
      <dgm:spPr/>
    </dgm:pt>
    <dgm:pt modelId="{967628FC-28F2-E64C-AF29-BF83331075BA}" type="pres">
      <dgm:prSet presAssocID="{FE9B6497-A02B-41AA-81AC-1040094DB4C8}" presName="composite" presStyleCnt="0"/>
      <dgm:spPr/>
    </dgm:pt>
    <dgm:pt modelId="{4CA92DA2-4627-FE4F-8E2A-3A48BBBCD8A5}" type="pres">
      <dgm:prSet presAssocID="{FE9B6497-A02B-41AA-81AC-1040094DB4C8}" presName="background" presStyleLbl="node0" presStyleIdx="4" presStyleCnt="5"/>
      <dgm:spPr/>
    </dgm:pt>
    <dgm:pt modelId="{696B12FD-D65B-2D43-98A4-F075AB870035}" type="pres">
      <dgm:prSet presAssocID="{FE9B6497-A02B-41AA-81AC-1040094DB4C8}" presName="text" presStyleLbl="fgAcc0" presStyleIdx="4" presStyleCnt="5">
        <dgm:presLayoutVars>
          <dgm:chPref val="3"/>
        </dgm:presLayoutVars>
      </dgm:prSet>
      <dgm:spPr/>
    </dgm:pt>
    <dgm:pt modelId="{6AD17905-C0BD-6E40-B423-154B088FC603}" type="pres">
      <dgm:prSet presAssocID="{FE9B6497-A02B-41AA-81AC-1040094DB4C8}" presName="hierChild2" presStyleCnt="0"/>
      <dgm:spPr/>
    </dgm:pt>
  </dgm:ptLst>
  <dgm:cxnLst>
    <dgm:cxn modelId="{D69D3A37-BF51-4B43-90A4-91A7B23F19FA}" type="presOf" srcId="{0C08E263-8A4B-4D34-92F6-157FD1E1EDD8}" destId="{4E40B7AA-C5BD-1144-83E7-3B550503280D}" srcOrd="0" destOrd="0" presId="urn:microsoft.com/office/officeart/2005/8/layout/hierarchy1"/>
    <dgm:cxn modelId="{0F32013B-9D0E-9549-A32D-BC07316DD60B}" type="presOf" srcId="{AF0C99F6-7EF1-49A4-8980-CC6F53E2E40F}" destId="{D094E7F4-BCFB-9940-A586-A2DBA27A6350}" srcOrd="0" destOrd="0" presId="urn:microsoft.com/office/officeart/2005/8/layout/hierarchy1"/>
    <dgm:cxn modelId="{B8879140-B06D-844A-B8A8-9A90C014A76B}" type="presOf" srcId="{3CC2D87F-61A9-4BB7-B794-CDDA26A94462}" destId="{5651DBC2-BD10-7149-8DBB-5CEE36DF65D4}" srcOrd="0" destOrd="0" presId="urn:microsoft.com/office/officeart/2005/8/layout/hierarchy1"/>
    <dgm:cxn modelId="{46EFDB4B-42C5-4C8D-9D1E-81D76C6B15DC}" srcId="{B0417D16-50D1-48DD-99D0-88652536347D}" destId="{FE9B6497-A02B-41AA-81AC-1040094DB4C8}" srcOrd="4" destOrd="0" parTransId="{A0A9FAAE-D9F9-4448-9398-E0E369A8239E}" sibTransId="{F3C0A754-D8C1-4936-BC25-913A3F809D3E}"/>
    <dgm:cxn modelId="{4DE1C48F-8CB3-4C1F-8394-F199C582FA8D}" srcId="{B0417D16-50D1-48DD-99D0-88652536347D}" destId="{AF0C99F6-7EF1-49A4-8980-CC6F53E2E40F}" srcOrd="1" destOrd="0" parTransId="{D9164362-4D99-48B6-82B7-9E1DB4B994DA}" sibTransId="{FFC25829-2EA9-4C24-A3E0-900AA827A2D9}"/>
    <dgm:cxn modelId="{543C1090-417A-4145-8F83-F6C168703DEE}" srcId="{B0417D16-50D1-48DD-99D0-88652536347D}" destId="{CE0D65D7-A4B3-4F8C-A671-ED959EA858E9}" srcOrd="3" destOrd="0" parTransId="{FA8CB1F4-785C-4F01-B74F-D0D6735FDD23}" sibTransId="{E9725896-AAB4-4345-90C8-E19ACE943B21}"/>
    <dgm:cxn modelId="{AD180494-F7DC-9E4E-A5FB-76A36A8E0CA3}" type="presOf" srcId="{FE9B6497-A02B-41AA-81AC-1040094DB4C8}" destId="{696B12FD-D65B-2D43-98A4-F075AB870035}" srcOrd="0" destOrd="0" presId="urn:microsoft.com/office/officeart/2005/8/layout/hierarchy1"/>
    <dgm:cxn modelId="{56E30FA7-027E-274C-98A4-AB3659D00215}" type="presOf" srcId="{CE0D65D7-A4B3-4F8C-A671-ED959EA858E9}" destId="{D253AD2E-D7A8-CD41-8E2F-B8CC48E2CDE3}" srcOrd="0" destOrd="0" presId="urn:microsoft.com/office/officeart/2005/8/layout/hierarchy1"/>
    <dgm:cxn modelId="{54CDFBA8-7884-8C4A-9A95-9C0C6DE6D0DB}" type="presOf" srcId="{B0417D16-50D1-48DD-99D0-88652536347D}" destId="{6FE4F513-FCA5-AE4D-8561-99F20525B2CA}" srcOrd="0" destOrd="0" presId="urn:microsoft.com/office/officeart/2005/8/layout/hierarchy1"/>
    <dgm:cxn modelId="{7254B4EB-68C4-4A48-8A5F-A81E83F6A45F}" srcId="{B0417D16-50D1-48DD-99D0-88652536347D}" destId="{0C08E263-8A4B-4D34-92F6-157FD1E1EDD8}" srcOrd="2" destOrd="0" parTransId="{ECC5EB61-D6CF-4A46-8F90-8B6022128C25}" sibTransId="{8F2A2C34-0EC6-4EFA-8A71-622D6D36C708}"/>
    <dgm:cxn modelId="{CD9D2BEC-EA2E-4C23-9AAC-ABA85D81BC61}" srcId="{B0417D16-50D1-48DD-99D0-88652536347D}" destId="{3CC2D87F-61A9-4BB7-B794-CDDA26A94462}" srcOrd="0" destOrd="0" parTransId="{DA8FA66C-B8C8-4F2F-9967-AAB1867768F1}" sibTransId="{F46DF5C5-67C9-45F2-A499-7549F8E87C53}"/>
    <dgm:cxn modelId="{1BDE815A-747E-6D46-8372-C5E2664C2409}" type="presParOf" srcId="{6FE4F513-FCA5-AE4D-8561-99F20525B2CA}" destId="{08521DEC-9CA8-BF42-9A56-D925FA4122EF}" srcOrd="0" destOrd="0" presId="urn:microsoft.com/office/officeart/2005/8/layout/hierarchy1"/>
    <dgm:cxn modelId="{3084A6A0-8F0B-5647-A233-E5CAC7D2C4E3}" type="presParOf" srcId="{08521DEC-9CA8-BF42-9A56-D925FA4122EF}" destId="{58D86EF4-518A-2742-AF95-24EDCC6AC9E8}" srcOrd="0" destOrd="0" presId="urn:microsoft.com/office/officeart/2005/8/layout/hierarchy1"/>
    <dgm:cxn modelId="{1409F346-CB3E-CD4D-94EF-85FA725E9571}" type="presParOf" srcId="{58D86EF4-518A-2742-AF95-24EDCC6AC9E8}" destId="{5AF87433-57ED-9F48-A43E-4A8C5E2015B2}" srcOrd="0" destOrd="0" presId="urn:microsoft.com/office/officeart/2005/8/layout/hierarchy1"/>
    <dgm:cxn modelId="{23C475CE-6CE0-D44D-B442-DC17D82FC17F}" type="presParOf" srcId="{58D86EF4-518A-2742-AF95-24EDCC6AC9E8}" destId="{5651DBC2-BD10-7149-8DBB-5CEE36DF65D4}" srcOrd="1" destOrd="0" presId="urn:microsoft.com/office/officeart/2005/8/layout/hierarchy1"/>
    <dgm:cxn modelId="{519737E4-FA20-6B4F-9821-3C841D1F56D2}" type="presParOf" srcId="{08521DEC-9CA8-BF42-9A56-D925FA4122EF}" destId="{D987CBB1-F656-F443-A7A1-138499C28419}" srcOrd="1" destOrd="0" presId="urn:microsoft.com/office/officeart/2005/8/layout/hierarchy1"/>
    <dgm:cxn modelId="{6E71121B-5C34-1642-8E93-B89EB9B48642}" type="presParOf" srcId="{6FE4F513-FCA5-AE4D-8561-99F20525B2CA}" destId="{DF95495A-27DA-AD48-9C7A-82B8E684B77B}" srcOrd="1" destOrd="0" presId="urn:microsoft.com/office/officeart/2005/8/layout/hierarchy1"/>
    <dgm:cxn modelId="{C73454E3-CC9B-EB4C-AF10-5487E305B74D}" type="presParOf" srcId="{DF95495A-27DA-AD48-9C7A-82B8E684B77B}" destId="{46C76259-6AC8-B94B-A0B7-123AA9D0A021}" srcOrd="0" destOrd="0" presId="urn:microsoft.com/office/officeart/2005/8/layout/hierarchy1"/>
    <dgm:cxn modelId="{0D2443E9-1DA3-0E4F-A66E-BA014AE01625}" type="presParOf" srcId="{46C76259-6AC8-B94B-A0B7-123AA9D0A021}" destId="{6168CB54-0509-1542-B13D-991A9C895EA9}" srcOrd="0" destOrd="0" presId="urn:microsoft.com/office/officeart/2005/8/layout/hierarchy1"/>
    <dgm:cxn modelId="{D796B3F0-7E3E-244B-991F-6B7EF1BAC554}" type="presParOf" srcId="{46C76259-6AC8-B94B-A0B7-123AA9D0A021}" destId="{D094E7F4-BCFB-9940-A586-A2DBA27A6350}" srcOrd="1" destOrd="0" presId="urn:microsoft.com/office/officeart/2005/8/layout/hierarchy1"/>
    <dgm:cxn modelId="{488B74D8-0A29-FD44-84AF-7F071E75B5A6}" type="presParOf" srcId="{DF95495A-27DA-AD48-9C7A-82B8E684B77B}" destId="{E4588AF8-F3E7-364E-95A8-0BB1FA5008D0}" srcOrd="1" destOrd="0" presId="urn:microsoft.com/office/officeart/2005/8/layout/hierarchy1"/>
    <dgm:cxn modelId="{F07C598B-9976-4549-BE0D-4568926F47E7}" type="presParOf" srcId="{6FE4F513-FCA5-AE4D-8561-99F20525B2CA}" destId="{1AE5A2DB-A504-4540-9A5D-33780D082982}" srcOrd="2" destOrd="0" presId="urn:microsoft.com/office/officeart/2005/8/layout/hierarchy1"/>
    <dgm:cxn modelId="{495E556B-C241-5944-9607-37D3A67A15BE}" type="presParOf" srcId="{1AE5A2DB-A504-4540-9A5D-33780D082982}" destId="{623E4326-93FC-4046-89B7-A5E773139707}" srcOrd="0" destOrd="0" presId="urn:microsoft.com/office/officeart/2005/8/layout/hierarchy1"/>
    <dgm:cxn modelId="{52F5E85F-15CA-5741-A847-1C0651A5321D}" type="presParOf" srcId="{623E4326-93FC-4046-89B7-A5E773139707}" destId="{5F0F836A-93E9-1845-9B58-D9B4EB9E7DEA}" srcOrd="0" destOrd="0" presId="urn:microsoft.com/office/officeart/2005/8/layout/hierarchy1"/>
    <dgm:cxn modelId="{27A4B685-84E0-9F43-BE00-09E8F2C8BD38}" type="presParOf" srcId="{623E4326-93FC-4046-89B7-A5E773139707}" destId="{4E40B7AA-C5BD-1144-83E7-3B550503280D}" srcOrd="1" destOrd="0" presId="urn:microsoft.com/office/officeart/2005/8/layout/hierarchy1"/>
    <dgm:cxn modelId="{D2959CF3-5E1F-C049-A8AD-BC557BADAB61}" type="presParOf" srcId="{1AE5A2DB-A504-4540-9A5D-33780D082982}" destId="{61D76B40-4025-B141-9D95-95D2B2F48C10}" srcOrd="1" destOrd="0" presId="urn:microsoft.com/office/officeart/2005/8/layout/hierarchy1"/>
    <dgm:cxn modelId="{4822A286-8EE6-BA47-9568-7B49E39D0DBB}" type="presParOf" srcId="{6FE4F513-FCA5-AE4D-8561-99F20525B2CA}" destId="{0211102A-934E-2242-8792-353DF6FF6FB3}" srcOrd="3" destOrd="0" presId="urn:microsoft.com/office/officeart/2005/8/layout/hierarchy1"/>
    <dgm:cxn modelId="{E62728B0-E4E5-DE49-9C33-DEB9D17987A3}" type="presParOf" srcId="{0211102A-934E-2242-8792-353DF6FF6FB3}" destId="{B8102B6A-2717-684E-AEEC-8C3743D71BD4}" srcOrd="0" destOrd="0" presId="urn:microsoft.com/office/officeart/2005/8/layout/hierarchy1"/>
    <dgm:cxn modelId="{E8BCD587-E35D-3D4D-8737-D8EE4CE66489}" type="presParOf" srcId="{B8102B6A-2717-684E-AEEC-8C3743D71BD4}" destId="{58F5B969-8C4B-9646-BE11-063D618A86A2}" srcOrd="0" destOrd="0" presId="urn:microsoft.com/office/officeart/2005/8/layout/hierarchy1"/>
    <dgm:cxn modelId="{05E65142-A058-2C4B-858C-F624B9996E14}" type="presParOf" srcId="{B8102B6A-2717-684E-AEEC-8C3743D71BD4}" destId="{D253AD2E-D7A8-CD41-8E2F-B8CC48E2CDE3}" srcOrd="1" destOrd="0" presId="urn:microsoft.com/office/officeart/2005/8/layout/hierarchy1"/>
    <dgm:cxn modelId="{F2FBDA07-47D4-7C4C-8842-B0A05B1DE675}" type="presParOf" srcId="{0211102A-934E-2242-8792-353DF6FF6FB3}" destId="{25FD3C9E-1C76-C84A-A235-E2655945E494}" srcOrd="1" destOrd="0" presId="urn:microsoft.com/office/officeart/2005/8/layout/hierarchy1"/>
    <dgm:cxn modelId="{649498BD-4924-A94C-B5F1-F48E5096CE23}" type="presParOf" srcId="{6FE4F513-FCA5-AE4D-8561-99F20525B2CA}" destId="{F9088223-6689-D14C-9E00-D1B07B1A1992}" srcOrd="4" destOrd="0" presId="urn:microsoft.com/office/officeart/2005/8/layout/hierarchy1"/>
    <dgm:cxn modelId="{EEC9DCF9-70C6-EF4E-8505-82D099627EBB}" type="presParOf" srcId="{F9088223-6689-D14C-9E00-D1B07B1A1992}" destId="{967628FC-28F2-E64C-AF29-BF83331075BA}" srcOrd="0" destOrd="0" presId="urn:microsoft.com/office/officeart/2005/8/layout/hierarchy1"/>
    <dgm:cxn modelId="{5E6DEC43-0712-934A-B2ED-9D8EEBBE10F4}" type="presParOf" srcId="{967628FC-28F2-E64C-AF29-BF83331075BA}" destId="{4CA92DA2-4627-FE4F-8E2A-3A48BBBCD8A5}" srcOrd="0" destOrd="0" presId="urn:microsoft.com/office/officeart/2005/8/layout/hierarchy1"/>
    <dgm:cxn modelId="{AC227BB5-43C9-6D4E-AF57-A39F0DC5A82E}" type="presParOf" srcId="{967628FC-28F2-E64C-AF29-BF83331075BA}" destId="{696B12FD-D65B-2D43-98A4-F075AB870035}" srcOrd="1" destOrd="0" presId="urn:microsoft.com/office/officeart/2005/8/layout/hierarchy1"/>
    <dgm:cxn modelId="{0EA0B8BF-8CD8-D64E-BB05-F8E38E1114E0}" type="presParOf" srcId="{F9088223-6689-D14C-9E00-D1B07B1A1992}" destId="{6AD17905-C0BD-6E40-B423-154B088FC60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7671D-6A53-4FAF-899A-0DB90DB714ED}">
      <dsp:nvSpPr>
        <dsp:cNvPr id="0" name=""/>
        <dsp:cNvSpPr/>
      </dsp:nvSpPr>
      <dsp:spPr>
        <a:xfrm>
          <a:off x="676628" y="616041"/>
          <a:ext cx="966588" cy="966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3DD9D5-5BDC-45FC-A63F-61A62AC08F0E}">
      <dsp:nvSpPr>
        <dsp:cNvPr id="0" name=""/>
        <dsp:cNvSpPr/>
      </dsp:nvSpPr>
      <dsp:spPr>
        <a:xfrm>
          <a:off x="85935" y="1933237"/>
          <a:ext cx="21479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t>Le projet du site</a:t>
          </a:r>
        </a:p>
      </dsp:txBody>
      <dsp:txXfrm>
        <a:off x="85935" y="1933237"/>
        <a:ext cx="2147974" cy="720000"/>
      </dsp:txXfrm>
    </dsp:sp>
    <dsp:sp modelId="{69DA108A-693D-4A48-842C-44B32265A8CE}">
      <dsp:nvSpPr>
        <dsp:cNvPr id="0" name=""/>
        <dsp:cNvSpPr/>
      </dsp:nvSpPr>
      <dsp:spPr>
        <a:xfrm>
          <a:off x="3200497" y="616041"/>
          <a:ext cx="966588" cy="966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79977-77D0-437C-96DA-BEB54B63E036}">
      <dsp:nvSpPr>
        <dsp:cNvPr id="0" name=""/>
        <dsp:cNvSpPr/>
      </dsp:nvSpPr>
      <dsp:spPr>
        <a:xfrm>
          <a:off x="2609804" y="1933237"/>
          <a:ext cx="21479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fr-CA" sz="2100" b="0" i="0" kern="1200" dirty="0"/>
            <a:t>Caractéristique </a:t>
          </a:r>
          <a:r>
            <a:rPr lang="en-US" sz="2100" kern="1200" dirty="0"/>
            <a:t>du site</a:t>
          </a:r>
        </a:p>
      </dsp:txBody>
      <dsp:txXfrm>
        <a:off x="2609804" y="1933237"/>
        <a:ext cx="2147974" cy="720000"/>
      </dsp:txXfrm>
    </dsp:sp>
    <dsp:sp modelId="{334FD76B-1955-4415-84AF-8B0D07BD0055}">
      <dsp:nvSpPr>
        <dsp:cNvPr id="0" name=""/>
        <dsp:cNvSpPr/>
      </dsp:nvSpPr>
      <dsp:spPr>
        <a:xfrm>
          <a:off x="5724367" y="616041"/>
          <a:ext cx="966588" cy="9665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835029-F744-412B-BF1F-D2F834C0F374}">
      <dsp:nvSpPr>
        <dsp:cNvPr id="0" name=""/>
        <dsp:cNvSpPr/>
      </dsp:nvSpPr>
      <dsp:spPr>
        <a:xfrm>
          <a:off x="5133674" y="1933237"/>
          <a:ext cx="21479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fr-CA" sz="2100" kern="1200" dirty="0"/>
            <a:t>Les spécifications techniques</a:t>
          </a:r>
          <a:endParaRPr lang="en-US" sz="2100" kern="1200" dirty="0"/>
        </a:p>
      </dsp:txBody>
      <dsp:txXfrm>
        <a:off x="5133674" y="1933237"/>
        <a:ext cx="2147974" cy="720000"/>
      </dsp:txXfrm>
    </dsp:sp>
    <dsp:sp modelId="{064805C2-34E2-417C-A38D-9D27495583FF}">
      <dsp:nvSpPr>
        <dsp:cNvPr id="0" name=""/>
        <dsp:cNvSpPr/>
      </dsp:nvSpPr>
      <dsp:spPr>
        <a:xfrm>
          <a:off x="1938563" y="3190231"/>
          <a:ext cx="966588" cy="9665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62993E-5D05-4124-BD66-5FFA355A7CFC}">
      <dsp:nvSpPr>
        <dsp:cNvPr id="0" name=""/>
        <dsp:cNvSpPr/>
      </dsp:nvSpPr>
      <dsp:spPr>
        <a:xfrm>
          <a:off x="1347870" y="4507427"/>
          <a:ext cx="21479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t>Plan de communication</a:t>
          </a:r>
        </a:p>
      </dsp:txBody>
      <dsp:txXfrm>
        <a:off x="1347870" y="4507427"/>
        <a:ext cx="2147974" cy="720000"/>
      </dsp:txXfrm>
    </dsp:sp>
    <dsp:sp modelId="{768F35AE-BC4B-49A5-A3A3-B4B89941761C}">
      <dsp:nvSpPr>
        <dsp:cNvPr id="0" name=""/>
        <dsp:cNvSpPr/>
      </dsp:nvSpPr>
      <dsp:spPr>
        <a:xfrm>
          <a:off x="4462432" y="3190231"/>
          <a:ext cx="966588" cy="9665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51FDF-6EE2-467B-86FA-48DF681A99E9}">
      <dsp:nvSpPr>
        <dsp:cNvPr id="0" name=""/>
        <dsp:cNvSpPr/>
      </dsp:nvSpPr>
      <dsp:spPr>
        <a:xfrm>
          <a:off x="3871739" y="4507427"/>
          <a:ext cx="21479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dirty="0"/>
            <a:t>Les liens</a:t>
          </a:r>
        </a:p>
      </dsp:txBody>
      <dsp:txXfrm>
        <a:off x="3871739" y="4507427"/>
        <a:ext cx="214797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15612-EBF6-C046-B827-04C4F7F2D4A3}">
      <dsp:nvSpPr>
        <dsp:cNvPr id="0" name=""/>
        <dsp:cNvSpPr/>
      </dsp:nvSpPr>
      <dsp:spPr>
        <a:xfrm>
          <a:off x="1853179" y="1320683"/>
          <a:ext cx="394914" cy="91440"/>
        </a:xfrm>
        <a:custGeom>
          <a:avLst/>
          <a:gdLst/>
          <a:ahLst/>
          <a:cxnLst/>
          <a:rect l="0" t="0" r="0" b="0"/>
          <a:pathLst>
            <a:path>
              <a:moveTo>
                <a:pt x="0" y="45720"/>
              </a:moveTo>
              <a:lnTo>
                <a:pt x="3949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039999" y="1364275"/>
        <a:ext cx="21275" cy="4255"/>
      </dsp:txXfrm>
    </dsp:sp>
    <dsp:sp modelId="{C0F45B59-CBB9-BB40-933F-5BA180795EDC}">
      <dsp:nvSpPr>
        <dsp:cNvPr id="0" name=""/>
        <dsp:cNvSpPr/>
      </dsp:nvSpPr>
      <dsp:spPr>
        <a:xfrm>
          <a:off x="4914" y="811383"/>
          <a:ext cx="1850064" cy="111003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55" tIns="95158" rIns="90655" bIns="95158" numCol="1" spcCol="1270" anchor="ctr" anchorCtr="0">
          <a:noAutofit/>
        </a:bodyPr>
        <a:lstStyle/>
        <a:p>
          <a:pPr marL="0" lvl="0" indent="0" algn="ctr" defTabSz="933450">
            <a:lnSpc>
              <a:spcPct val="90000"/>
            </a:lnSpc>
            <a:spcBef>
              <a:spcPct val="0"/>
            </a:spcBef>
            <a:spcAft>
              <a:spcPct val="35000"/>
            </a:spcAft>
            <a:buNone/>
          </a:pPr>
          <a:r>
            <a:rPr lang="fr-CA" sz="2100" kern="1200" dirty="0"/>
            <a:t>Sprint 1</a:t>
          </a:r>
          <a:endParaRPr lang="en-US" sz="2100" kern="1200" dirty="0"/>
        </a:p>
      </dsp:txBody>
      <dsp:txXfrm>
        <a:off x="4914" y="811383"/>
        <a:ext cx="1850064" cy="1110038"/>
      </dsp:txXfrm>
    </dsp:sp>
    <dsp:sp modelId="{41BCEC38-52EC-EB4A-BDBA-95D00482E3B6}">
      <dsp:nvSpPr>
        <dsp:cNvPr id="0" name=""/>
        <dsp:cNvSpPr/>
      </dsp:nvSpPr>
      <dsp:spPr>
        <a:xfrm>
          <a:off x="4128759" y="1320683"/>
          <a:ext cx="394914" cy="91440"/>
        </a:xfrm>
        <a:custGeom>
          <a:avLst/>
          <a:gdLst/>
          <a:ahLst/>
          <a:cxnLst/>
          <a:rect l="0" t="0" r="0" b="0"/>
          <a:pathLst>
            <a:path>
              <a:moveTo>
                <a:pt x="0" y="45720"/>
              </a:moveTo>
              <a:lnTo>
                <a:pt x="3949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CA" sz="500" kern="1200" dirty="0"/>
        </a:p>
      </dsp:txBody>
      <dsp:txXfrm>
        <a:off x="4315579" y="1364275"/>
        <a:ext cx="21275" cy="4255"/>
      </dsp:txXfrm>
    </dsp:sp>
    <dsp:sp modelId="{6EC88626-B844-8B47-99D6-4D76A04C87F8}">
      <dsp:nvSpPr>
        <dsp:cNvPr id="0" name=""/>
        <dsp:cNvSpPr/>
      </dsp:nvSpPr>
      <dsp:spPr>
        <a:xfrm>
          <a:off x="2280494" y="811383"/>
          <a:ext cx="1850064" cy="111003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55" tIns="95158" rIns="90655" bIns="95158" numCol="1" spcCol="1270" anchor="ctr" anchorCtr="0">
          <a:noAutofit/>
        </a:bodyPr>
        <a:lstStyle/>
        <a:p>
          <a:pPr marL="0" lvl="0" indent="0" algn="ctr" defTabSz="933450">
            <a:lnSpc>
              <a:spcPct val="90000"/>
            </a:lnSpc>
            <a:spcBef>
              <a:spcPct val="0"/>
            </a:spcBef>
            <a:spcAft>
              <a:spcPct val="35000"/>
            </a:spcAft>
            <a:buNone/>
          </a:pPr>
          <a:r>
            <a:rPr lang="fr-CA" sz="2100" kern="1200" dirty="0"/>
            <a:t>Sprint Review</a:t>
          </a:r>
          <a:endParaRPr lang="en-US" sz="2100" kern="1200" dirty="0"/>
        </a:p>
      </dsp:txBody>
      <dsp:txXfrm>
        <a:off x="2280494" y="811383"/>
        <a:ext cx="1850064" cy="1110038"/>
      </dsp:txXfrm>
    </dsp:sp>
    <dsp:sp modelId="{49E0BC69-ECC5-A447-9D42-0702B9F98668}">
      <dsp:nvSpPr>
        <dsp:cNvPr id="0" name=""/>
        <dsp:cNvSpPr/>
      </dsp:nvSpPr>
      <dsp:spPr>
        <a:xfrm>
          <a:off x="929947" y="1919622"/>
          <a:ext cx="4551159" cy="394914"/>
        </a:xfrm>
        <a:custGeom>
          <a:avLst/>
          <a:gdLst/>
          <a:ahLst/>
          <a:cxnLst/>
          <a:rect l="0" t="0" r="0" b="0"/>
          <a:pathLst>
            <a:path>
              <a:moveTo>
                <a:pt x="4551159" y="0"/>
              </a:moveTo>
              <a:lnTo>
                <a:pt x="4551159" y="214557"/>
              </a:lnTo>
              <a:lnTo>
                <a:pt x="0" y="214557"/>
              </a:lnTo>
              <a:lnTo>
                <a:pt x="0" y="39491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CA" sz="500" kern="1200" dirty="0"/>
        </a:p>
      </dsp:txBody>
      <dsp:txXfrm>
        <a:off x="3091251" y="2114952"/>
        <a:ext cx="228550" cy="4255"/>
      </dsp:txXfrm>
    </dsp:sp>
    <dsp:sp modelId="{BFA6450C-5E8D-8040-B630-F44E28DBDFDC}">
      <dsp:nvSpPr>
        <dsp:cNvPr id="0" name=""/>
        <dsp:cNvSpPr/>
      </dsp:nvSpPr>
      <dsp:spPr>
        <a:xfrm>
          <a:off x="4556074" y="811383"/>
          <a:ext cx="1850064" cy="111003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55" tIns="95158" rIns="90655" bIns="95158" numCol="1" spcCol="1270" anchor="ctr" anchorCtr="0">
          <a:noAutofit/>
        </a:bodyPr>
        <a:lstStyle/>
        <a:p>
          <a:pPr marL="0" lvl="0" indent="0" algn="ctr" defTabSz="933450">
            <a:lnSpc>
              <a:spcPct val="90000"/>
            </a:lnSpc>
            <a:spcBef>
              <a:spcPct val="0"/>
            </a:spcBef>
            <a:spcAft>
              <a:spcPct val="35000"/>
            </a:spcAft>
            <a:buNone/>
          </a:pPr>
          <a:r>
            <a:rPr lang="fr-CA" sz="2100" kern="1200" dirty="0"/>
            <a:t>Rétrospective</a:t>
          </a:r>
          <a:endParaRPr lang="en-US" sz="2100" kern="1200" dirty="0"/>
        </a:p>
      </dsp:txBody>
      <dsp:txXfrm>
        <a:off x="4556074" y="811383"/>
        <a:ext cx="1850064" cy="1110038"/>
      </dsp:txXfrm>
    </dsp:sp>
    <dsp:sp modelId="{15577E0C-8E84-8047-ADBF-87ECC7F3312B}">
      <dsp:nvSpPr>
        <dsp:cNvPr id="0" name=""/>
        <dsp:cNvSpPr/>
      </dsp:nvSpPr>
      <dsp:spPr>
        <a:xfrm>
          <a:off x="1853179" y="2856236"/>
          <a:ext cx="394914" cy="91440"/>
        </a:xfrm>
        <a:custGeom>
          <a:avLst/>
          <a:gdLst/>
          <a:ahLst/>
          <a:cxnLst/>
          <a:rect l="0" t="0" r="0" b="0"/>
          <a:pathLst>
            <a:path>
              <a:moveTo>
                <a:pt x="0" y="45720"/>
              </a:moveTo>
              <a:lnTo>
                <a:pt x="3949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039999" y="2899829"/>
        <a:ext cx="21275" cy="4255"/>
      </dsp:txXfrm>
    </dsp:sp>
    <dsp:sp modelId="{5A5ACC95-3B57-3440-925E-072E7A442C23}">
      <dsp:nvSpPr>
        <dsp:cNvPr id="0" name=""/>
        <dsp:cNvSpPr/>
      </dsp:nvSpPr>
      <dsp:spPr>
        <a:xfrm>
          <a:off x="4914" y="2346937"/>
          <a:ext cx="1850064" cy="111003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55" tIns="95158" rIns="90655" bIns="95158" numCol="1" spcCol="1270" anchor="ctr" anchorCtr="0">
          <a:noAutofit/>
        </a:bodyPr>
        <a:lstStyle/>
        <a:p>
          <a:pPr marL="0" lvl="0" indent="0" algn="ctr" defTabSz="933450">
            <a:lnSpc>
              <a:spcPct val="90000"/>
            </a:lnSpc>
            <a:spcBef>
              <a:spcPct val="0"/>
            </a:spcBef>
            <a:spcAft>
              <a:spcPct val="35000"/>
            </a:spcAft>
            <a:buNone/>
          </a:pPr>
          <a:r>
            <a:rPr lang="fr-CA" sz="2100" kern="1200" dirty="0"/>
            <a:t>Sprint 2</a:t>
          </a:r>
          <a:endParaRPr lang="en-US" sz="2100" kern="1200" dirty="0"/>
        </a:p>
      </dsp:txBody>
      <dsp:txXfrm>
        <a:off x="4914" y="2346937"/>
        <a:ext cx="1850064" cy="1110038"/>
      </dsp:txXfrm>
    </dsp:sp>
    <dsp:sp modelId="{076AFF4E-B742-2245-8AD4-1410734D7FCC}">
      <dsp:nvSpPr>
        <dsp:cNvPr id="0" name=""/>
        <dsp:cNvSpPr/>
      </dsp:nvSpPr>
      <dsp:spPr>
        <a:xfrm>
          <a:off x="4128759" y="2856236"/>
          <a:ext cx="394914" cy="91440"/>
        </a:xfrm>
        <a:custGeom>
          <a:avLst/>
          <a:gdLst/>
          <a:ahLst/>
          <a:cxnLst/>
          <a:rect l="0" t="0" r="0" b="0"/>
          <a:pathLst>
            <a:path>
              <a:moveTo>
                <a:pt x="0" y="45720"/>
              </a:moveTo>
              <a:lnTo>
                <a:pt x="3949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315579" y="2899829"/>
        <a:ext cx="21275" cy="4255"/>
      </dsp:txXfrm>
    </dsp:sp>
    <dsp:sp modelId="{93A8D4A6-04D0-814F-93B6-78DBFB21F250}">
      <dsp:nvSpPr>
        <dsp:cNvPr id="0" name=""/>
        <dsp:cNvSpPr/>
      </dsp:nvSpPr>
      <dsp:spPr>
        <a:xfrm>
          <a:off x="2280494" y="2346937"/>
          <a:ext cx="1850064" cy="111003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55" tIns="95158" rIns="90655" bIns="95158" numCol="1" spcCol="1270" anchor="ctr" anchorCtr="0">
          <a:noAutofit/>
        </a:bodyPr>
        <a:lstStyle/>
        <a:p>
          <a:pPr marL="0" lvl="0" indent="0" algn="ctr" defTabSz="933450">
            <a:lnSpc>
              <a:spcPct val="90000"/>
            </a:lnSpc>
            <a:spcBef>
              <a:spcPct val="0"/>
            </a:spcBef>
            <a:spcAft>
              <a:spcPct val="35000"/>
            </a:spcAft>
            <a:buNone/>
          </a:pPr>
          <a:r>
            <a:rPr lang="fr-FR" sz="2100" kern="1200" dirty="0"/>
            <a:t>Sprint Review</a:t>
          </a:r>
          <a:endParaRPr lang="en-US" sz="2100" kern="1200" dirty="0"/>
        </a:p>
      </dsp:txBody>
      <dsp:txXfrm>
        <a:off x="2280494" y="2346937"/>
        <a:ext cx="1850064" cy="1110038"/>
      </dsp:txXfrm>
    </dsp:sp>
    <dsp:sp modelId="{9E3F3FDE-1468-CE49-8C46-993577EF8AC8}">
      <dsp:nvSpPr>
        <dsp:cNvPr id="0" name=""/>
        <dsp:cNvSpPr/>
      </dsp:nvSpPr>
      <dsp:spPr>
        <a:xfrm>
          <a:off x="929947" y="3455176"/>
          <a:ext cx="4551159" cy="394914"/>
        </a:xfrm>
        <a:custGeom>
          <a:avLst/>
          <a:gdLst/>
          <a:ahLst/>
          <a:cxnLst/>
          <a:rect l="0" t="0" r="0" b="0"/>
          <a:pathLst>
            <a:path>
              <a:moveTo>
                <a:pt x="4551159" y="0"/>
              </a:moveTo>
              <a:lnTo>
                <a:pt x="4551159" y="214557"/>
              </a:lnTo>
              <a:lnTo>
                <a:pt x="0" y="214557"/>
              </a:lnTo>
              <a:lnTo>
                <a:pt x="0" y="39491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091251" y="3650506"/>
        <a:ext cx="228550" cy="4255"/>
      </dsp:txXfrm>
    </dsp:sp>
    <dsp:sp modelId="{54213A45-F1FE-D042-96CA-FAB64C966940}">
      <dsp:nvSpPr>
        <dsp:cNvPr id="0" name=""/>
        <dsp:cNvSpPr/>
      </dsp:nvSpPr>
      <dsp:spPr>
        <a:xfrm>
          <a:off x="4556074" y="2346937"/>
          <a:ext cx="1850064" cy="111003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55" tIns="95158" rIns="90655" bIns="95158" numCol="1" spcCol="1270" anchor="ctr" anchorCtr="0">
          <a:noAutofit/>
        </a:bodyPr>
        <a:lstStyle/>
        <a:p>
          <a:pPr marL="0" lvl="0" indent="0" algn="ctr" defTabSz="933450">
            <a:lnSpc>
              <a:spcPct val="90000"/>
            </a:lnSpc>
            <a:spcBef>
              <a:spcPct val="0"/>
            </a:spcBef>
            <a:spcAft>
              <a:spcPct val="35000"/>
            </a:spcAft>
            <a:buNone/>
          </a:pPr>
          <a:r>
            <a:rPr lang="fr-CA" sz="2100" kern="1200" dirty="0"/>
            <a:t>Rétrospective</a:t>
          </a:r>
          <a:endParaRPr lang="en-US" sz="2100" kern="1200" dirty="0"/>
        </a:p>
      </dsp:txBody>
      <dsp:txXfrm>
        <a:off x="4556074" y="2346937"/>
        <a:ext cx="1850064" cy="1110038"/>
      </dsp:txXfrm>
    </dsp:sp>
    <dsp:sp modelId="{8899FD4E-20A3-B24D-AF48-E56A314D8783}">
      <dsp:nvSpPr>
        <dsp:cNvPr id="0" name=""/>
        <dsp:cNvSpPr/>
      </dsp:nvSpPr>
      <dsp:spPr>
        <a:xfrm>
          <a:off x="1853179" y="4391790"/>
          <a:ext cx="394914" cy="91440"/>
        </a:xfrm>
        <a:custGeom>
          <a:avLst/>
          <a:gdLst/>
          <a:ahLst/>
          <a:cxnLst/>
          <a:rect l="0" t="0" r="0" b="0"/>
          <a:pathLst>
            <a:path>
              <a:moveTo>
                <a:pt x="0" y="45720"/>
              </a:moveTo>
              <a:lnTo>
                <a:pt x="3949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039999" y="4435383"/>
        <a:ext cx="21275" cy="4255"/>
      </dsp:txXfrm>
    </dsp:sp>
    <dsp:sp modelId="{01B5AF75-84E2-3948-914E-FA0C4C5F3AE6}">
      <dsp:nvSpPr>
        <dsp:cNvPr id="0" name=""/>
        <dsp:cNvSpPr/>
      </dsp:nvSpPr>
      <dsp:spPr>
        <a:xfrm>
          <a:off x="4914" y="3882491"/>
          <a:ext cx="1850064" cy="111003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55" tIns="95158" rIns="90655" bIns="95158" numCol="1" spcCol="1270" anchor="ctr" anchorCtr="0">
          <a:noAutofit/>
        </a:bodyPr>
        <a:lstStyle/>
        <a:p>
          <a:pPr marL="0" lvl="0" indent="0" algn="ctr" defTabSz="933450">
            <a:lnSpc>
              <a:spcPct val="90000"/>
            </a:lnSpc>
            <a:spcBef>
              <a:spcPct val="0"/>
            </a:spcBef>
            <a:spcAft>
              <a:spcPct val="35000"/>
            </a:spcAft>
            <a:buNone/>
          </a:pPr>
          <a:r>
            <a:rPr lang="fr-FR" sz="2100" kern="1200" dirty="0"/>
            <a:t>Sprint 3</a:t>
          </a:r>
          <a:endParaRPr lang="en-US" sz="2100" kern="1200" dirty="0"/>
        </a:p>
      </dsp:txBody>
      <dsp:txXfrm>
        <a:off x="4914" y="3882491"/>
        <a:ext cx="1850064" cy="1110038"/>
      </dsp:txXfrm>
    </dsp:sp>
    <dsp:sp modelId="{F6EC3BD2-FC5C-B04E-B2F8-49DEB6A6004F}">
      <dsp:nvSpPr>
        <dsp:cNvPr id="0" name=""/>
        <dsp:cNvSpPr/>
      </dsp:nvSpPr>
      <dsp:spPr>
        <a:xfrm>
          <a:off x="4128759" y="4391790"/>
          <a:ext cx="394914" cy="91440"/>
        </a:xfrm>
        <a:custGeom>
          <a:avLst/>
          <a:gdLst/>
          <a:ahLst/>
          <a:cxnLst/>
          <a:rect l="0" t="0" r="0" b="0"/>
          <a:pathLst>
            <a:path>
              <a:moveTo>
                <a:pt x="0" y="45720"/>
              </a:moveTo>
              <a:lnTo>
                <a:pt x="3949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315579" y="4435383"/>
        <a:ext cx="21275" cy="4255"/>
      </dsp:txXfrm>
    </dsp:sp>
    <dsp:sp modelId="{EB9E9B0D-A152-374F-B3CB-50113F7F3D24}">
      <dsp:nvSpPr>
        <dsp:cNvPr id="0" name=""/>
        <dsp:cNvSpPr/>
      </dsp:nvSpPr>
      <dsp:spPr>
        <a:xfrm>
          <a:off x="2280494" y="3882491"/>
          <a:ext cx="1850064" cy="111003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55" tIns="95158" rIns="90655" bIns="95158" numCol="1" spcCol="1270" anchor="ctr" anchorCtr="0">
          <a:noAutofit/>
        </a:bodyPr>
        <a:lstStyle/>
        <a:p>
          <a:pPr marL="0" lvl="0" indent="0" algn="ctr" defTabSz="933450">
            <a:lnSpc>
              <a:spcPct val="90000"/>
            </a:lnSpc>
            <a:spcBef>
              <a:spcPct val="0"/>
            </a:spcBef>
            <a:spcAft>
              <a:spcPct val="35000"/>
            </a:spcAft>
            <a:buNone/>
          </a:pPr>
          <a:r>
            <a:rPr lang="fr-CA" sz="2100" kern="1200" dirty="0"/>
            <a:t>Sprint Review</a:t>
          </a:r>
          <a:endParaRPr lang="en-US" sz="2100" kern="1200" dirty="0"/>
        </a:p>
      </dsp:txBody>
      <dsp:txXfrm>
        <a:off x="2280494" y="3882491"/>
        <a:ext cx="1850064" cy="1110038"/>
      </dsp:txXfrm>
    </dsp:sp>
    <dsp:sp modelId="{60B42B97-4A7B-6944-983D-10AD35C5BC40}">
      <dsp:nvSpPr>
        <dsp:cNvPr id="0" name=""/>
        <dsp:cNvSpPr/>
      </dsp:nvSpPr>
      <dsp:spPr>
        <a:xfrm>
          <a:off x="4556074" y="3882491"/>
          <a:ext cx="1850064" cy="111003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55" tIns="95158" rIns="90655" bIns="95158" numCol="1" spcCol="1270" anchor="ctr" anchorCtr="0">
          <a:noAutofit/>
        </a:bodyPr>
        <a:lstStyle/>
        <a:p>
          <a:pPr marL="0" lvl="0" indent="0" algn="ctr" defTabSz="933450">
            <a:lnSpc>
              <a:spcPct val="90000"/>
            </a:lnSpc>
            <a:spcBef>
              <a:spcPct val="0"/>
            </a:spcBef>
            <a:spcAft>
              <a:spcPct val="35000"/>
            </a:spcAft>
            <a:buNone/>
          </a:pPr>
          <a:r>
            <a:rPr lang="fr-FR" sz="2100" kern="1200" dirty="0"/>
            <a:t>Rétrospective</a:t>
          </a:r>
          <a:endParaRPr lang="en-US" sz="2100" kern="1200" dirty="0"/>
        </a:p>
      </dsp:txBody>
      <dsp:txXfrm>
        <a:off x="4556074" y="3882491"/>
        <a:ext cx="1850064" cy="11100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44FAA-9E46-E843-B90E-0AC7C57B1646}">
      <dsp:nvSpPr>
        <dsp:cNvPr id="0" name=""/>
        <dsp:cNvSpPr/>
      </dsp:nvSpPr>
      <dsp:spPr>
        <a:xfrm>
          <a:off x="396108" y="150712"/>
          <a:ext cx="5618837" cy="5618837"/>
        </a:xfrm>
        <a:prstGeom prst="circularArrow">
          <a:avLst>
            <a:gd name="adj1" fmla="val 5544"/>
            <a:gd name="adj2" fmla="val 330680"/>
            <a:gd name="adj3" fmla="val 14525384"/>
            <a:gd name="adj4" fmla="val 1694474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7BE4A2-C0BD-FD4E-BB34-66F64D885BDB}">
      <dsp:nvSpPr>
        <dsp:cNvPr id="0" name=""/>
        <dsp:cNvSpPr/>
      </dsp:nvSpPr>
      <dsp:spPr>
        <a:xfrm>
          <a:off x="2336841" y="190165"/>
          <a:ext cx="1737370" cy="86868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CA" sz="1400" kern="1200" dirty="0"/>
            <a:t>Équipe de management</a:t>
          </a:r>
          <a:endParaRPr lang="en-US" sz="1400" kern="1200" dirty="0"/>
        </a:p>
      </dsp:txBody>
      <dsp:txXfrm>
        <a:off x="2379247" y="232571"/>
        <a:ext cx="1652558" cy="783873"/>
      </dsp:txXfrm>
    </dsp:sp>
    <dsp:sp modelId="{23511B23-C824-4241-B3B3-F2F057CCF598}">
      <dsp:nvSpPr>
        <dsp:cNvPr id="0" name=""/>
        <dsp:cNvSpPr/>
      </dsp:nvSpPr>
      <dsp:spPr>
        <a:xfrm>
          <a:off x="4210182" y="1092318"/>
          <a:ext cx="1737370" cy="86868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Soufiane, </a:t>
          </a:r>
        </a:p>
        <a:p>
          <a:pPr marL="0" lvl="0" indent="0" algn="ctr" defTabSz="622300">
            <a:lnSpc>
              <a:spcPct val="90000"/>
            </a:lnSpc>
            <a:spcBef>
              <a:spcPct val="0"/>
            </a:spcBef>
            <a:spcAft>
              <a:spcPct val="35000"/>
            </a:spcAft>
            <a:buNone/>
          </a:pPr>
          <a:r>
            <a:rPr lang="fr-FR" sz="1400" kern="1200" dirty="0"/>
            <a:t>Product owner Webgencia</a:t>
          </a:r>
          <a:endParaRPr lang="en-US" sz="1400" kern="1200" dirty="0"/>
        </a:p>
      </dsp:txBody>
      <dsp:txXfrm>
        <a:off x="4252588" y="1134724"/>
        <a:ext cx="1652558" cy="783873"/>
      </dsp:txXfrm>
    </dsp:sp>
    <dsp:sp modelId="{E42416C2-A7BC-944D-A5A8-9E2673237AFB}">
      <dsp:nvSpPr>
        <dsp:cNvPr id="0" name=""/>
        <dsp:cNvSpPr/>
      </dsp:nvSpPr>
      <dsp:spPr>
        <a:xfrm>
          <a:off x="4672859" y="3119439"/>
          <a:ext cx="1737370" cy="86868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CA" sz="1400" kern="1200" dirty="0"/>
            <a:t>John,</a:t>
          </a:r>
        </a:p>
        <a:p>
          <a:pPr marL="0" lvl="0" indent="0" algn="ctr" defTabSz="622300">
            <a:lnSpc>
              <a:spcPct val="90000"/>
            </a:lnSpc>
            <a:spcBef>
              <a:spcPct val="0"/>
            </a:spcBef>
            <a:spcAft>
              <a:spcPct val="35000"/>
            </a:spcAft>
            <a:buNone/>
          </a:pPr>
          <a:r>
            <a:rPr lang="fr-CA" sz="1400" kern="1200" dirty="0"/>
            <a:t> Chef de projet Qwenta</a:t>
          </a:r>
          <a:endParaRPr lang="en-US" sz="1400" kern="1200" dirty="0"/>
        </a:p>
      </dsp:txBody>
      <dsp:txXfrm>
        <a:off x="4715265" y="3161845"/>
        <a:ext cx="1652558" cy="783873"/>
      </dsp:txXfrm>
    </dsp:sp>
    <dsp:sp modelId="{1BA7CD82-BD43-EF43-B9A1-F982827FB7AA}">
      <dsp:nvSpPr>
        <dsp:cNvPr id="0" name=""/>
        <dsp:cNvSpPr/>
      </dsp:nvSpPr>
      <dsp:spPr>
        <a:xfrm>
          <a:off x="3376467" y="4745063"/>
          <a:ext cx="1737370" cy="86868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CA" sz="1400" kern="1200" dirty="0"/>
            <a:t>Équipe de développement </a:t>
          </a:r>
          <a:endParaRPr lang="en-US" sz="1400" kern="1200" dirty="0"/>
        </a:p>
      </dsp:txBody>
      <dsp:txXfrm>
        <a:off x="3418873" y="4787469"/>
        <a:ext cx="1652558" cy="783873"/>
      </dsp:txXfrm>
    </dsp:sp>
    <dsp:sp modelId="{137758C2-8721-4642-9208-9298312E6129}">
      <dsp:nvSpPr>
        <dsp:cNvPr id="0" name=""/>
        <dsp:cNvSpPr/>
      </dsp:nvSpPr>
      <dsp:spPr>
        <a:xfrm>
          <a:off x="1297216" y="4745063"/>
          <a:ext cx="1737370" cy="86868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CA" sz="1400" kern="1200" dirty="0"/>
            <a:t>Programmation par pairs</a:t>
          </a:r>
          <a:endParaRPr lang="en-US" sz="1400" kern="1200" dirty="0"/>
        </a:p>
      </dsp:txBody>
      <dsp:txXfrm>
        <a:off x="1339622" y="4787469"/>
        <a:ext cx="1652558" cy="783873"/>
      </dsp:txXfrm>
    </dsp:sp>
    <dsp:sp modelId="{65B7F884-1360-584F-B7A0-99C3466BF9C0}">
      <dsp:nvSpPr>
        <dsp:cNvPr id="0" name=""/>
        <dsp:cNvSpPr/>
      </dsp:nvSpPr>
      <dsp:spPr>
        <a:xfrm>
          <a:off x="824" y="3119439"/>
          <a:ext cx="1737370" cy="86868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Développeur Front-End</a:t>
          </a:r>
          <a:endParaRPr lang="en-US" sz="1400" kern="1200" dirty="0"/>
        </a:p>
      </dsp:txBody>
      <dsp:txXfrm>
        <a:off x="43230" y="3161845"/>
        <a:ext cx="1652558" cy="783873"/>
      </dsp:txXfrm>
    </dsp:sp>
    <dsp:sp modelId="{D377ED4F-5C21-3049-B8C8-DE334973626F}">
      <dsp:nvSpPr>
        <dsp:cNvPr id="0" name=""/>
        <dsp:cNvSpPr/>
      </dsp:nvSpPr>
      <dsp:spPr>
        <a:xfrm>
          <a:off x="463500" y="1092318"/>
          <a:ext cx="1737370" cy="86868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Développeur Back-End</a:t>
          </a:r>
          <a:endParaRPr lang="en-US" sz="1400" kern="1200" dirty="0"/>
        </a:p>
      </dsp:txBody>
      <dsp:txXfrm>
        <a:off x="505906" y="1134724"/>
        <a:ext cx="1652558" cy="7838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87433-57ED-9F48-A43E-4A8C5E2015B2}">
      <dsp:nvSpPr>
        <dsp:cNvPr id="0" name=""/>
        <dsp:cNvSpPr/>
      </dsp:nvSpPr>
      <dsp:spPr>
        <a:xfrm>
          <a:off x="3753" y="1460753"/>
          <a:ext cx="1829097" cy="116147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51DBC2-BD10-7149-8DBB-5CEE36DF65D4}">
      <dsp:nvSpPr>
        <dsp:cNvPr id="0" name=""/>
        <dsp:cNvSpPr/>
      </dsp:nvSpPr>
      <dsp:spPr>
        <a:xfrm>
          <a:off x="206986" y="1653824"/>
          <a:ext cx="1829097" cy="116147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a:t>Sprint Review</a:t>
          </a:r>
          <a:endParaRPr lang="en-US" sz="1700" kern="1200" dirty="0"/>
        </a:p>
      </dsp:txBody>
      <dsp:txXfrm>
        <a:off x="241004" y="1687842"/>
        <a:ext cx="1761061" cy="1093440"/>
      </dsp:txXfrm>
    </dsp:sp>
    <dsp:sp modelId="{6168CB54-0509-1542-B13D-991A9C895EA9}">
      <dsp:nvSpPr>
        <dsp:cNvPr id="0" name=""/>
        <dsp:cNvSpPr/>
      </dsp:nvSpPr>
      <dsp:spPr>
        <a:xfrm>
          <a:off x="2239316" y="1460753"/>
          <a:ext cx="1829097" cy="116147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94E7F4-BCFB-9940-A586-A2DBA27A6350}">
      <dsp:nvSpPr>
        <dsp:cNvPr id="0" name=""/>
        <dsp:cNvSpPr/>
      </dsp:nvSpPr>
      <dsp:spPr>
        <a:xfrm>
          <a:off x="2442549" y="1653824"/>
          <a:ext cx="1829097" cy="116147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a:t>Feedback continu</a:t>
          </a:r>
          <a:endParaRPr lang="en-US" sz="1700" kern="1200" dirty="0"/>
        </a:p>
      </dsp:txBody>
      <dsp:txXfrm>
        <a:off x="2476567" y="1687842"/>
        <a:ext cx="1761061" cy="1093440"/>
      </dsp:txXfrm>
    </dsp:sp>
    <dsp:sp modelId="{5F0F836A-93E9-1845-9B58-D9B4EB9E7DEA}">
      <dsp:nvSpPr>
        <dsp:cNvPr id="0" name=""/>
        <dsp:cNvSpPr/>
      </dsp:nvSpPr>
      <dsp:spPr>
        <a:xfrm>
          <a:off x="4474879" y="1460753"/>
          <a:ext cx="1829097" cy="116147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0B7AA-C5BD-1144-83E7-3B550503280D}">
      <dsp:nvSpPr>
        <dsp:cNvPr id="0" name=""/>
        <dsp:cNvSpPr/>
      </dsp:nvSpPr>
      <dsp:spPr>
        <a:xfrm>
          <a:off x="4678112" y="1653824"/>
          <a:ext cx="1829097" cy="116147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a:t>Outils de collaboration (tableau kanban)</a:t>
          </a:r>
          <a:endParaRPr lang="en-US" sz="1700" kern="1200" dirty="0"/>
        </a:p>
      </dsp:txBody>
      <dsp:txXfrm>
        <a:off x="4712130" y="1687842"/>
        <a:ext cx="1761061" cy="1093440"/>
      </dsp:txXfrm>
    </dsp:sp>
    <dsp:sp modelId="{58F5B969-8C4B-9646-BE11-063D618A86A2}">
      <dsp:nvSpPr>
        <dsp:cNvPr id="0" name=""/>
        <dsp:cNvSpPr/>
      </dsp:nvSpPr>
      <dsp:spPr>
        <a:xfrm>
          <a:off x="6710443" y="1460753"/>
          <a:ext cx="1829097" cy="116147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53AD2E-D7A8-CD41-8E2F-B8CC48E2CDE3}">
      <dsp:nvSpPr>
        <dsp:cNvPr id="0" name=""/>
        <dsp:cNvSpPr/>
      </dsp:nvSpPr>
      <dsp:spPr>
        <a:xfrm>
          <a:off x="6913676" y="1653824"/>
          <a:ext cx="1829097" cy="116147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a:t>Communication claire</a:t>
          </a:r>
          <a:endParaRPr lang="en-US" sz="1700" kern="1200" dirty="0"/>
        </a:p>
      </dsp:txBody>
      <dsp:txXfrm>
        <a:off x="6947694" y="1687842"/>
        <a:ext cx="1761061" cy="1093440"/>
      </dsp:txXfrm>
    </dsp:sp>
    <dsp:sp modelId="{4CA92DA2-4627-FE4F-8E2A-3A48BBBCD8A5}">
      <dsp:nvSpPr>
        <dsp:cNvPr id="0" name=""/>
        <dsp:cNvSpPr/>
      </dsp:nvSpPr>
      <dsp:spPr>
        <a:xfrm>
          <a:off x="8946006" y="1460753"/>
          <a:ext cx="1829097" cy="116147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6B12FD-D65B-2D43-98A4-F075AB870035}">
      <dsp:nvSpPr>
        <dsp:cNvPr id="0" name=""/>
        <dsp:cNvSpPr/>
      </dsp:nvSpPr>
      <dsp:spPr>
        <a:xfrm>
          <a:off x="9149239" y="1653824"/>
          <a:ext cx="1829097" cy="116147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a:t>Flexibilité</a:t>
          </a:r>
          <a:endParaRPr lang="en-US" sz="1700" kern="1200" dirty="0"/>
        </a:p>
      </dsp:txBody>
      <dsp:txXfrm>
        <a:off x="9183257" y="1687842"/>
        <a:ext cx="1761061" cy="109344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2/29/24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2759689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2/29/24</a:t>
            </a:fld>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2564711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2/29/24</a:t>
            </a:fld>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2423269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2/29/24</a:t>
            </a:fld>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3156887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2/29/24</a:t>
            </a:fld>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250049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2/29/24</a:t>
            </a:fld>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257398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2/29/24</a:t>
            </a:fld>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3821284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2/29/24</a:t>
            </a:fld>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3877320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2/29/24</a:t>
            </a:fld>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62246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2/29/24</a:t>
            </a:fld>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3714665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2/29/24</a:t>
            </a:fld>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a:t>
            </a:fld>
            <a:endParaRPr lang="en-US" dirty="0"/>
          </a:p>
        </p:txBody>
      </p:sp>
    </p:spTree>
    <p:extLst>
      <p:ext uri="{BB962C8B-B14F-4D97-AF65-F5344CB8AC3E}">
        <p14:creationId xmlns:p14="http://schemas.microsoft.com/office/powerpoint/2010/main" val="1242324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2/29/24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7179717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1.png"/><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9"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0" name="Freeform: Shape 39">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2" name="Freeform: Shape 41">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3" name="Freeform: Shape 42">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4" name="Freeform: Shape 43">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5" name="Freeform: Shape 44">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6" name="Freeform: Shape 45">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7" name="Freeform: Shape 46">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ZoneTexte 2">
            <a:extLst>
              <a:ext uri="{FF2B5EF4-FFF2-40B4-BE49-F238E27FC236}">
                <a16:creationId xmlns:a16="http://schemas.microsoft.com/office/drawing/2014/main" id="{31A57132-9753-2E71-6B82-F222DAD8D309}"/>
              </a:ext>
            </a:extLst>
          </p:cNvPr>
          <p:cNvSpPr txBox="1"/>
          <p:nvPr/>
        </p:nvSpPr>
        <p:spPr>
          <a:xfrm>
            <a:off x="1005654" y="744909"/>
            <a:ext cx="3776416" cy="3155419"/>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4400" dirty="0">
                <a:solidFill>
                  <a:schemeClr val="tx2"/>
                </a:solidFill>
                <a:latin typeface="+mj-lt"/>
                <a:ea typeface="+mj-ea"/>
                <a:cs typeface="+mj-cs"/>
              </a:rPr>
              <a:t>Planification </a:t>
            </a:r>
          </a:p>
          <a:p>
            <a:pPr>
              <a:lnSpc>
                <a:spcPct val="90000"/>
              </a:lnSpc>
              <a:spcBef>
                <a:spcPct val="0"/>
              </a:spcBef>
              <a:spcAft>
                <a:spcPts val="600"/>
              </a:spcAft>
            </a:pPr>
            <a:r>
              <a:rPr lang="en-US" sz="4400" dirty="0">
                <a:solidFill>
                  <a:schemeClr val="tx2"/>
                </a:solidFill>
                <a:latin typeface="+mj-lt"/>
                <a:ea typeface="+mj-ea"/>
                <a:cs typeface="+mj-cs"/>
              </a:rPr>
              <a:t>et solution technique</a:t>
            </a:r>
          </a:p>
          <a:p>
            <a:pPr>
              <a:lnSpc>
                <a:spcPct val="90000"/>
              </a:lnSpc>
              <a:spcBef>
                <a:spcPct val="0"/>
              </a:spcBef>
              <a:spcAft>
                <a:spcPts val="600"/>
              </a:spcAft>
            </a:pPr>
            <a:r>
              <a:rPr lang="en-US" sz="4400" dirty="0">
                <a:solidFill>
                  <a:schemeClr val="tx2"/>
                </a:solidFill>
                <a:latin typeface="+mj-lt"/>
                <a:ea typeface="+mj-ea"/>
                <a:cs typeface="+mj-cs"/>
              </a:rPr>
              <a:t>Menu Maker </a:t>
            </a:r>
          </a:p>
          <a:p>
            <a:pPr>
              <a:lnSpc>
                <a:spcPct val="90000"/>
              </a:lnSpc>
              <a:spcBef>
                <a:spcPct val="0"/>
              </a:spcBef>
              <a:spcAft>
                <a:spcPts val="600"/>
              </a:spcAft>
            </a:pPr>
            <a:r>
              <a:rPr lang="en-US" sz="4400" dirty="0">
                <a:solidFill>
                  <a:schemeClr val="tx2"/>
                </a:solidFill>
                <a:latin typeface="+mj-lt"/>
                <a:ea typeface="+mj-ea"/>
                <a:cs typeface="+mj-cs"/>
              </a:rPr>
              <a:t>by Qwenta</a:t>
            </a:r>
          </a:p>
        </p:txBody>
      </p:sp>
      <p:grpSp>
        <p:nvGrpSpPr>
          <p:cNvPr id="49"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0" name="Straight Connector 49">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Image 3">
            <a:extLst>
              <a:ext uri="{FF2B5EF4-FFF2-40B4-BE49-F238E27FC236}">
                <a16:creationId xmlns:a16="http://schemas.microsoft.com/office/drawing/2014/main" id="{7F94B407-9E36-6BA0-5150-1BF86F5D43BF}"/>
              </a:ext>
            </a:extLst>
          </p:cNvPr>
          <p:cNvPicPr>
            <a:picLocks noChangeAspect="1"/>
          </p:cNvPicPr>
          <p:nvPr/>
        </p:nvPicPr>
        <p:blipFill rotWithShape="1">
          <a:blip r:embed="rId2"/>
          <a:srcRect l="1918"/>
          <a:stretch/>
        </p:blipFill>
        <p:spPr>
          <a:xfrm>
            <a:off x="5186557" y="2178006"/>
            <a:ext cx="6402214" cy="2496733"/>
          </a:xfrm>
          <a:prstGeom prst="rect">
            <a:avLst/>
          </a:prstGeom>
        </p:spPr>
      </p:pic>
      <p:grpSp>
        <p:nvGrpSpPr>
          <p:cNvPr id="53"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4" name="Freeform: Shape 53">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5"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8" name="Freeform: Shape 57">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9" name="Freeform: Shape 58">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60" name="Freeform: Shape 59">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61" name="Freeform: Shape 60">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62" name="Freeform: Shape 61">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63" name="Freeform: Shape 62">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56" name="Freeform: Shape 55">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6" name="Image 5">
            <a:extLst>
              <a:ext uri="{FF2B5EF4-FFF2-40B4-BE49-F238E27FC236}">
                <a16:creationId xmlns:a16="http://schemas.microsoft.com/office/drawing/2014/main" id="{1ECB5FB4-F536-25FE-A098-5A96085E737A}"/>
              </a:ext>
            </a:extLst>
          </p:cNvPr>
          <p:cNvPicPr>
            <a:picLocks noChangeAspect="1"/>
          </p:cNvPicPr>
          <p:nvPr/>
        </p:nvPicPr>
        <p:blipFill>
          <a:blip r:embed="rId3"/>
          <a:stretch>
            <a:fillRect/>
          </a:stretch>
        </p:blipFill>
        <p:spPr>
          <a:xfrm>
            <a:off x="10493817" y="149792"/>
            <a:ext cx="1555377" cy="797629"/>
          </a:xfrm>
          <a:prstGeom prst="rect">
            <a:avLst/>
          </a:prstGeom>
        </p:spPr>
      </p:pic>
    </p:spTree>
    <p:extLst>
      <p:ext uri="{BB962C8B-B14F-4D97-AF65-F5344CB8AC3E}">
        <p14:creationId xmlns:p14="http://schemas.microsoft.com/office/powerpoint/2010/main" val="1610175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F9D142F-DDDA-279F-D1D1-4217F61596F7}"/>
              </a:ext>
            </a:extLst>
          </p:cNvPr>
          <p:cNvSpPr>
            <a:spLocks noGrp="1"/>
          </p:cNvSpPr>
          <p:nvPr>
            <p:ph idx="1"/>
          </p:nvPr>
        </p:nvSpPr>
        <p:spPr>
          <a:xfrm>
            <a:off x="838200" y="1825625"/>
            <a:ext cx="5542722" cy="4351338"/>
          </a:xfrm>
        </p:spPr>
        <p:txBody>
          <a:bodyPr>
            <a:normAutofit/>
          </a:bodyPr>
          <a:lstStyle/>
          <a:p>
            <a:r>
              <a:rPr lang="fr-FR" sz="1500" dirty="0"/>
              <a:t>Une API, ou Interface de Programmation Applicative, est un ensemble de règles et de protocoles qui permettent à différentes applications de communiquer entre elles. Elle définit les méthodes et les formats de données utilisés pour l'échange d'informations.</a:t>
            </a:r>
          </a:p>
          <a:p>
            <a:r>
              <a:rPr lang="fr-FR" sz="1500" dirty="0"/>
              <a:t>Mettre en place une API est essentiel pour favoriser l'interopérabilité, la réutilisabilité et la collaboration entre les applications. C'est un moyen efficace de faciliter l'échange d'informations et de services entre différents systèmes.</a:t>
            </a:r>
          </a:p>
        </p:txBody>
      </p:sp>
      <p:sp>
        <p:nvSpPr>
          <p:cNvPr id="5" name="ZoneTexte 4">
            <a:extLst>
              <a:ext uri="{FF2B5EF4-FFF2-40B4-BE49-F238E27FC236}">
                <a16:creationId xmlns:a16="http://schemas.microsoft.com/office/drawing/2014/main" id="{C0FE8E67-E563-AE7E-BF23-6A81A4560FD2}"/>
              </a:ext>
            </a:extLst>
          </p:cNvPr>
          <p:cNvSpPr txBox="1"/>
          <p:nvPr/>
        </p:nvSpPr>
        <p:spPr>
          <a:xfrm>
            <a:off x="1225826" y="506310"/>
            <a:ext cx="6107594" cy="769441"/>
          </a:xfrm>
          <a:prstGeom prst="rect">
            <a:avLst/>
          </a:prstGeom>
          <a:noFill/>
        </p:spPr>
        <p:txBody>
          <a:bodyPr wrap="square">
            <a:spAutoFit/>
          </a:bodyPr>
          <a:lstStyle/>
          <a:p>
            <a:pPr>
              <a:spcBef>
                <a:spcPct val="0"/>
              </a:spcBef>
              <a:spcAft>
                <a:spcPts val="600"/>
              </a:spcAft>
            </a:pPr>
            <a:r>
              <a:rPr lang="en-US" sz="4400" dirty="0">
                <a:solidFill>
                  <a:schemeClr val="tx2"/>
                </a:solidFill>
                <a:latin typeface="+mj-lt"/>
                <a:ea typeface="+mj-ea"/>
                <a:cs typeface="+mj-cs"/>
              </a:rPr>
              <a:t>API</a:t>
            </a:r>
          </a:p>
        </p:txBody>
      </p:sp>
      <p:pic>
        <p:nvPicPr>
          <p:cNvPr id="7" name="Image 6">
            <a:extLst>
              <a:ext uri="{FF2B5EF4-FFF2-40B4-BE49-F238E27FC236}">
                <a16:creationId xmlns:a16="http://schemas.microsoft.com/office/drawing/2014/main" id="{AC131645-D8A7-AC9E-3AC9-0607CA1B1F93}"/>
              </a:ext>
            </a:extLst>
          </p:cNvPr>
          <p:cNvPicPr>
            <a:picLocks noChangeAspect="1"/>
          </p:cNvPicPr>
          <p:nvPr/>
        </p:nvPicPr>
        <p:blipFill>
          <a:blip r:embed="rId2"/>
          <a:stretch>
            <a:fillRect/>
          </a:stretch>
        </p:blipFill>
        <p:spPr>
          <a:xfrm>
            <a:off x="9148211" y="3348131"/>
            <a:ext cx="1801439" cy="1388609"/>
          </a:xfrm>
          <a:prstGeom prst="rect">
            <a:avLst/>
          </a:prstGeom>
        </p:spPr>
      </p:pic>
      <p:pic>
        <p:nvPicPr>
          <p:cNvPr id="8" name="Image 7">
            <a:extLst>
              <a:ext uri="{FF2B5EF4-FFF2-40B4-BE49-F238E27FC236}">
                <a16:creationId xmlns:a16="http://schemas.microsoft.com/office/drawing/2014/main" id="{385BB274-AA3F-2443-1B34-2B6A29C1D521}"/>
              </a:ext>
            </a:extLst>
          </p:cNvPr>
          <p:cNvPicPr>
            <a:picLocks noChangeAspect="1"/>
          </p:cNvPicPr>
          <p:nvPr/>
        </p:nvPicPr>
        <p:blipFill>
          <a:blip r:embed="rId3"/>
          <a:stretch>
            <a:fillRect/>
          </a:stretch>
        </p:blipFill>
        <p:spPr>
          <a:xfrm>
            <a:off x="7603967" y="1981965"/>
            <a:ext cx="3709511" cy="1201073"/>
          </a:xfrm>
          <a:prstGeom prst="rect">
            <a:avLst/>
          </a:prstGeom>
        </p:spPr>
      </p:pic>
    </p:spTree>
    <p:extLst>
      <p:ext uri="{BB962C8B-B14F-4D97-AF65-F5344CB8AC3E}">
        <p14:creationId xmlns:p14="http://schemas.microsoft.com/office/powerpoint/2010/main" val="1220187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1D6328-6E9E-FF32-F99E-4E6356F9CED3}"/>
              </a:ext>
            </a:extLst>
          </p:cNvPr>
          <p:cNvSpPr>
            <a:spLocks noGrp="1"/>
          </p:cNvSpPr>
          <p:nvPr>
            <p:ph type="title"/>
          </p:nvPr>
        </p:nvSpPr>
        <p:spPr>
          <a:xfrm>
            <a:off x="595131" y="254643"/>
            <a:ext cx="10515600" cy="1134320"/>
          </a:xfrm>
        </p:spPr>
        <p:txBody>
          <a:bodyPr>
            <a:normAutofit/>
          </a:bodyPr>
          <a:lstStyle/>
          <a:p>
            <a:r>
              <a:rPr lang="fr-CA" dirty="0"/>
              <a:t>Architecture d’une application web </a:t>
            </a:r>
            <a:endParaRPr lang="fr-FR" dirty="0"/>
          </a:p>
        </p:txBody>
      </p:sp>
      <p:pic>
        <p:nvPicPr>
          <p:cNvPr id="11" name="Image 10">
            <a:extLst>
              <a:ext uri="{FF2B5EF4-FFF2-40B4-BE49-F238E27FC236}">
                <a16:creationId xmlns:a16="http://schemas.microsoft.com/office/drawing/2014/main" id="{7EEC4DCD-9868-ED9C-C90B-1F93EC3D58F1}"/>
              </a:ext>
            </a:extLst>
          </p:cNvPr>
          <p:cNvPicPr>
            <a:picLocks noChangeAspect="1"/>
          </p:cNvPicPr>
          <p:nvPr/>
        </p:nvPicPr>
        <p:blipFill rotWithShape="1">
          <a:blip r:embed="rId2"/>
          <a:srcRect t="6269" r="2828" b="2591"/>
          <a:stretch/>
        </p:blipFill>
        <p:spPr>
          <a:xfrm>
            <a:off x="2993985" y="1388963"/>
            <a:ext cx="6204030" cy="5020922"/>
          </a:xfrm>
          <a:prstGeom prst="rect">
            <a:avLst/>
          </a:prstGeom>
        </p:spPr>
      </p:pic>
    </p:spTree>
    <p:extLst>
      <p:ext uri="{BB962C8B-B14F-4D97-AF65-F5344CB8AC3E}">
        <p14:creationId xmlns:p14="http://schemas.microsoft.com/office/powerpoint/2010/main" val="1031565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49C23FF-B8DA-8D52-9A77-5C28DDD0DDDD}"/>
              </a:ext>
            </a:extLst>
          </p:cNvPr>
          <p:cNvSpPr txBox="1"/>
          <p:nvPr/>
        </p:nvSpPr>
        <p:spPr>
          <a:xfrm>
            <a:off x="976520" y="645892"/>
            <a:ext cx="6238668" cy="1410643"/>
          </a:xfrm>
          <a:prstGeom prst="rect">
            <a:avLst/>
          </a:prstGeom>
          <a:noFill/>
        </p:spPr>
        <p:txBody>
          <a:bodyPr wrap="square">
            <a:spAutoFit/>
          </a:bodyPr>
          <a:lstStyle/>
          <a:p>
            <a:pPr>
              <a:lnSpc>
                <a:spcPct val="110000"/>
              </a:lnSpc>
              <a:spcBef>
                <a:spcPts val="1000"/>
              </a:spcBef>
              <a:spcAft>
                <a:spcPts val="600"/>
              </a:spcAft>
              <a:buClr>
                <a:schemeClr val="accent5"/>
              </a:buClr>
            </a:pPr>
            <a:r>
              <a:rPr lang="en-US" sz="4000" dirty="0">
                <a:solidFill>
                  <a:schemeClr val="tx2"/>
                </a:solidFill>
                <a:latin typeface="+mj-lt"/>
                <a:ea typeface="+mj-ea"/>
                <a:cs typeface="+mj-cs"/>
              </a:rPr>
              <a:t>Le plan de communication </a:t>
            </a:r>
          </a:p>
        </p:txBody>
      </p:sp>
      <p:sp>
        <p:nvSpPr>
          <p:cNvPr id="6" name="ZoneTexte 5">
            <a:extLst>
              <a:ext uri="{FF2B5EF4-FFF2-40B4-BE49-F238E27FC236}">
                <a16:creationId xmlns:a16="http://schemas.microsoft.com/office/drawing/2014/main" id="{07B675A0-D9C6-F57B-4AA2-07CBF3349D30}"/>
              </a:ext>
            </a:extLst>
          </p:cNvPr>
          <p:cNvSpPr txBox="1"/>
          <p:nvPr/>
        </p:nvSpPr>
        <p:spPr>
          <a:xfrm>
            <a:off x="408518" y="2056535"/>
            <a:ext cx="4229100" cy="3400931"/>
          </a:xfrm>
          <a:prstGeom prst="rect">
            <a:avLst/>
          </a:prstGeom>
          <a:noFill/>
        </p:spPr>
        <p:txBody>
          <a:bodyPr wrap="square" rtlCol="0">
            <a:spAutoFit/>
          </a:bodyPr>
          <a:lstStyle/>
          <a:p>
            <a:pPr marL="228600" marR="0" lvl="1" algn="l" defTabSz="914400" rtl="0" eaLnBrk="1" fontAlgn="auto" latinLnBrk="0" hangingPunct="1">
              <a:lnSpc>
                <a:spcPct val="100000"/>
              </a:lnSpc>
              <a:spcBef>
                <a:spcPts val="0"/>
              </a:spcBef>
              <a:spcAft>
                <a:spcPts val="600"/>
              </a:spcAft>
              <a:buClr>
                <a:srgbClr val="7162FE"/>
              </a:buClr>
              <a:buSzTx/>
              <a:tabLst/>
              <a:defRPr/>
            </a:pPr>
            <a:endParaRPr lang="en-US" sz="1500" dirty="0">
              <a:solidFill>
                <a:srgbClr val="201449"/>
              </a:solidFill>
              <a:latin typeface="Avenir Next LT Pro"/>
            </a:endParaRPr>
          </a:p>
          <a:p>
            <a:pPr marL="457200" marR="0" lvl="1" indent="-228600" algn="l" defTabSz="914400" rtl="0" eaLnBrk="1" fontAlgn="auto" latinLnBrk="0" hangingPunct="1">
              <a:lnSpc>
                <a:spcPct val="100000"/>
              </a:lnSpc>
              <a:spcBef>
                <a:spcPts val="0"/>
              </a:spcBef>
              <a:spcAft>
                <a:spcPts val="600"/>
              </a:spcAft>
              <a:buClr>
                <a:srgbClr val="7162FE"/>
              </a:buClr>
              <a:buSzTx/>
              <a:buFont typeface="Avenir Next LT Pro" panose="020B0504020202020204" pitchFamily="34" charset="0"/>
              <a:buChar char="+"/>
              <a:tabLst/>
              <a:defRPr/>
            </a:pPr>
            <a:r>
              <a:rPr lang="fr-FR" sz="1500" dirty="0">
                <a:solidFill>
                  <a:schemeClr val="tx2"/>
                </a:solidFill>
              </a:rPr>
              <a:t>Le Daily aura lieu tous les jours à 9H30 et durera 15 min.</a:t>
            </a:r>
          </a:p>
          <a:p>
            <a:pPr marL="457200" marR="0" lvl="1" indent="-228600" algn="l" defTabSz="914400" rtl="0" eaLnBrk="1" fontAlgn="auto" latinLnBrk="0" hangingPunct="1">
              <a:lnSpc>
                <a:spcPct val="100000"/>
              </a:lnSpc>
              <a:spcBef>
                <a:spcPts val="0"/>
              </a:spcBef>
              <a:spcAft>
                <a:spcPts val="600"/>
              </a:spcAft>
              <a:buClr>
                <a:srgbClr val="7162FE"/>
              </a:buClr>
              <a:buSzTx/>
              <a:buFont typeface="Avenir Next LT Pro" panose="020B0504020202020204" pitchFamily="34" charset="0"/>
              <a:buChar char="+"/>
              <a:tabLst/>
              <a:defRPr/>
            </a:pPr>
            <a:endParaRPr lang="fr-FR" sz="1500" dirty="0">
              <a:solidFill>
                <a:schemeClr val="tx2"/>
              </a:solidFill>
            </a:endParaRPr>
          </a:p>
          <a:p>
            <a:pPr marL="457200" marR="0" lvl="1" indent="-228600" algn="l" defTabSz="914400" rtl="0" eaLnBrk="1" fontAlgn="auto" latinLnBrk="0" hangingPunct="1">
              <a:lnSpc>
                <a:spcPct val="100000"/>
              </a:lnSpc>
              <a:spcBef>
                <a:spcPts val="0"/>
              </a:spcBef>
              <a:spcAft>
                <a:spcPts val="600"/>
              </a:spcAft>
              <a:buClr>
                <a:srgbClr val="7162FE"/>
              </a:buClr>
              <a:buSzTx/>
              <a:buFont typeface="Avenir Next LT Pro" panose="020B0504020202020204" pitchFamily="34" charset="0"/>
              <a:buChar char="+"/>
              <a:tabLst/>
              <a:defRPr/>
            </a:pPr>
            <a:r>
              <a:rPr lang="fr-FR" sz="1500" dirty="0">
                <a:solidFill>
                  <a:schemeClr val="tx2"/>
                </a:solidFill>
              </a:rPr>
              <a:t>3 sprints de 2 semaines.</a:t>
            </a:r>
          </a:p>
          <a:p>
            <a:pPr marL="457200" marR="0" lvl="1" indent="-228600" algn="l" defTabSz="914400" rtl="0" eaLnBrk="1" fontAlgn="auto" latinLnBrk="0" hangingPunct="1">
              <a:lnSpc>
                <a:spcPct val="100000"/>
              </a:lnSpc>
              <a:spcBef>
                <a:spcPts val="0"/>
              </a:spcBef>
              <a:spcAft>
                <a:spcPts val="600"/>
              </a:spcAft>
              <a:buClr>
                <a:srgbClr val="7162FE"/>
              </a:buClr>
              <a:buSzTx/>
              <a:buFont typeface="Avenir Next LT Pro" panose="020B0504020202020204" pitchFamily="34" charset="0"/>
              <a:buChar char="+"/>
              <a:tabLst/>
              <a:defRPr/>
            </a:pPr>
            <a:endParaRPr lang="fr-FR" sz="1500" dirty="0">
              <a:solidFill>
                <a:schemeClr val="tx2"/>
              </a:solidFill>
            </a:endParaRPr>
          </a:p>
          <a:p>
            <a:pPr marL="457200" marR="0" lvl="1" indent="-228600" algn="l" defTabSz="914400" rtl="0" eaLnBrk="1" fontAlgn="auto" latinLnBrk="0" hangingPunct="1">
              <a:lnSpc>
                <a:spcPct val="100000"/>
              </a:lnSpc>
              <a:spcBef>
                <a:spcPts val="0"/>
              </a:spcBef>
              <a:spcAft>
                <a:spcPts val="600"/>
              </a:spcAft>
              <a:buClr>
                <a:srgbClr val="7162FE"/>
              </a:buClr>
              <a:buSzTx/>
              <a:buFont typeface="Avenir Next LT Pro" panose="020B0504020202020204" pitchFamily="34" charset="0"/>
              <a:buChar char="+"/>
              <a:tabLst/>
              <a:defRPr/>
            </a:pPr>
            <a:r>
              <a:rPr lang="fr-FR" sz="1500" dirty="0">
                <a:solidFill>
                  <a:schemeClr val="tx2"/>
                </a:solidFill>
              </a:rPr>
              <a:t>La date de clôture du projet sera dans 6 semaines</a:t>
            </a:r>
          </a:p>
          <a:p>
            <a:pPr marL="228600" marR="0" lvl="1" algn="l" defTabSz="914400" rtl="0" eaLnBrk="1" fontAlgn="auto" latinLnBrk="0" hangingPunct="1">
              <a:lnSpc>
                <a:spcPct val="100000"/>
              </a:lnSpc>
              <a:spcBef>
                <a:spcPts val="0"/>
              </a:spcBef>
              <a:spcAft>
                <a:spcPts val="600"/>
              </a:spcAft>
              <a:buClr>
                <a:srgbClr val="7162FE"/>
              </a:buClr>
              <a:buSzTx/>
              <a:tabLst/>
              <a:defRPr/>
            </a:pPr>
            <a:endParaRPr lang="fr-FR" sz="1500" dirty="0">
              <a:solidFill>
                <a:schemeClr val="tx2"/>
              </a:solidFill>
            </a:endParaRPr>
          </a:p>
          <a:p>
            <a:pPr marL="457200" marR="0" lvl="1" indent="-228600" algn="l" defTabSz="914400" rtl="0" eaLnBrk="1" fontAlgn="auto" latinLnBrk="0" hangingPunct="1">
              <a:lnSpc>
                <a:spcPct val="100000"/>
              </a:lnSpc>
              <a:spcBef>
                <a:spcPts val="0"/>
              </a:spcBef>
              <a:spcAft>
                <a:spcPts val="600"/>
              </a:spcAft>
              <a:buClr>
                <a:srgbClr val="7162FE"/>
              </a:buClr>
              <a:buSzTx/>
              <a:buFont typeface="Avenir Next LT Pro" panose="020B0504020202020204" pitchFamily="34" charset="0"/>
              <a:buChar char="+"/>
              <a:tabLst/>
              <a:defRPr/>
            </a:pPr>
            <a:r>
              <a:rPr lang="fr-FR" sz="1500" dirty="0">
                <a:solidFill>
                  <a:schemeClr val="tx2"/>
                </a:solidFill>
              </a:rPr>
              <a:t>Réunion (sprint Review) avec le client John et le Product owner Soufiane en présentiel après chaque sprint.</a:t>
            </a:r>
          </a:p>
        </p:txBody>
      </p:sp>
      <p:graphicFrame>
        <p:nvGraphicFramePr>
          <p:cNvPr id="19" name="ZoneTexte 4">
            <a:extLst>
              <a:ext uri="{FF2B5EF4-FFF2-40B4-BE49-F238E27FC236}">
                <a16:creationId xmlns:a16="http://schemas.microsoft.com/office/drawing/2014/main" id="{C141B3E6-A995-FD1D-1120-804E0915D9E8}"/>
              </a:ext>
            </a:extLst>
          </p:cNvPr>
          <p:cNvGraphicFramePr/>
          <p:nvPr>
            <p:extLst>
              <p:ext uri="{D42A27DB-BD31-4B8C-83A1-F6EECF244321}">
                <p14:modId xmlns:p14="http://schemas.microsoft.com/office/powerpoint/2010/main" val="590288241"/>
              </p:ext>
            </p:extLst>
          </p:nvPr>
        </p:nvGraphicFramePr>
        <p:xfrm>
          <a:off x="4937580" y="527043"/>
          <a:ext cx="6411054" cy="5803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7283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0472A36C-8D48-42A9-9B72-88F9C5B9A1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6" name="Freeform: Shape 15">
              <a:extLst>
                <a:ext uri="{FF2B5EF4-FFF2-40B4-BE49-F238E27FC236}">
                  <a16:creationId xmlns:a16="http://schemas.microsoft.com/office/drawing/2014/main" id="{4A9DE210-AC97-4A3F-8DB7-55E5C12F3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D0CD0824-5E6C-428F-B22D-6A0878B51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Shape 17">
              <a:extLst>
                <a:ext uri="{FF2B5EF4-FFF2-40B4-BE49-F238E27FC236}">
                  <a16:creationId xmlns:a16="http://schemas.microsoft.com/office/drawing/2014/main" id="{796C311B-1151-4C8F-BF7C-8963C32BB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Freeform: Shape 18">
              <a:extLst>
                <a:ext uri="{FF2B5EF4-FFF2-40B4-BE49-F238E27FC236}">
                  <a16:creationId xmlns:a16="http://schemas.microsoft.com/office/drawing/2014/main" id="{774E0BA7-3382-44A6-818F-0FE85F0BB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Shape 19">
              <a:extLst>
                <a:ext uri="{FF2B5EF4-FFF2-40B4-BE49-F238E27FC236}">
                  <a16:creationId xmlns:a16="http://schemas.microsoft.com/office/drawing/2014/main" id="{0F5D2D72-8B9D-4345-979E-77EBE73DD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Shape 20">
              <a:extLst>
                <a:ext uri="{FF2B5EF4-FFF2-40B4-BE49-F238E27FC236}">
                  <a16:creationId xmlns:a16="http://schemas.microsoft.com/office/drawing/2014/main" id="{B77A7DBA-D3D7-4414-9709-281D70141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Shape 21">
              <a:extLst>
                <a:ext uri="{FF2B5EF4-FFF2-40B4-BE49-F238E27FC236}">
                  <a16:creationId xmlns:a16="http://schemas.microsoft.com/office/drawing/2014/main" id="{C0F5056F-D836-46AB-917A-19BF9554B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Shape 22">
              <a:extLst>
                <a:ext uri="{FF2B5EF4-FFF2-40B4-BE49-F238E27FC236}">
                  <a16:creationId xmlns:a16="http://schemas.microsoft.com/office/drawing/2014/main" id="{FC8BC1F3-24CB-49CD-BAF4-8944E0542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5" name="Bottom Right">
            <a:extLst>
              <a:ext uri="{FF2B5EF4-FFF2-40B4-BE49-F238E27FC236}">
                <a16:creationId xmlns:a16="http://schemas.microsoft.com/office/drawing/2014/main" id="{FA953E9F-25D1-4789-9B1D-51F868DA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55" name="Graphic 157">
              <a:extLst>
                <a:ext uri="{FF2B5EF4-FFF2-40B4-BE49-F238E27FC236}">
                  <a16:creationId xmlns:a16="http://schemas.microsoft.com/office/drawing/2014/main" id="{E4C1EBF5-5C37-4674-912E-1B0742EA96C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8" name="Freeform: Shape 27">
                <a:extLst>
                  <a:ext uri="{FF2B5EF4-FFF2-40B4-BE49-F238E27FC236}">
                    <a16:creationId xmlns:a16="http://schemas.microsoft.com/office/drawing/2014/main" id="{835ECC46-29DB-4BC5-91B6-A3D64F0E0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 name="Freeform: Shape 28">
                <a:extLst>
                  <a:ext uri="{FF2B5EF4-FFF2-40B4-BE49-F238E27FC236}">
                    <a16:creationId xmlns:a16="http://schemas.microsoft.com/office/drawing/2014/main" id="{5075BB92-C6AE-48B1-8134-8F4B803AE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 name="Freeform: Shape 29">
                <a:extLst>
                  <a:ext uri="{FF2B5EF4-FFF2-40B4-BE49-F238E27FC236}">
                    <a16:creationId xmlns:a16="http://schemas.microsoft.com/office/drawing/2014/main" id="{436EFDCD-16B3-4018-824F-9334CF06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 name="Freeform: Shape 30">
                <a:extLst>
                  <a:ext uri="{FF2B5EF4-FFF2-40B4-BE49-F238E27FC236}">
                    <a16:creationId xmlns:a16="http://schemas.microsoft.com/office/drawing/2014/main" id="{1413EE5C-6FB3-4AD8-8FAC-70402475D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Shape 31">
                <a:extLst>
                  <a:ext uri="{FF2B5EF4-FFF2-40B4-BE49-F238E27FC236}">
                    <a16:creationId xmlns:a16="http://schemas.microsoft.com/office/drawing/2014/main" id="{F21438AC-08A0-474D-ACE1-3F9F50FF7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Freeform: Shape 32">
                <a:extLst>
                  <a:ext uri="{FF2B5EF4-FFF2-40B4-BE49-F238E27FC236}">
                    <a16:creationId xmlns:a16="http://schemas.microsoft.com/office/drawing/2014/main" id="{55127B7B-B2FF-4A7F-8008-0BA09E66AD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 name="Freeform: Shape 33">
                <a:extLst>
                  <a:ext uri="{FF2B5EF4-FFF2-40B4-BE49-F238E27FC236}">
                    <a16:creationId xmlns:a16="http://schemas.microsoft.com/office/drawing/2014/main" id="{428FE3C7-ED16-40E2-B02A-F242C2091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7" name="Freeform: Shape 26">
              <a:extLst>
                <a:ext uri="{FF2B5EF4-FFF2-40B4-BE49-F238E27FC236}">
                  <a16:creationId xmlns:a16="http://schemas.microsoft.com/office/drawing/2014/main" id="{60660A8B-0D81-4C62-B8B3-AD8CAE9FA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4" name="ZoneTexte 3">
            <a:extLst>
              <a:ext uri="{FF2B5EF4-FFF2-40B4-BE49-F238E27FC236}">
                <a16:creationId xmlns:a16="http://schemas.microsoft.com/office/drawing/2014/main" id="{6D699123-7E45-0F08-E8E9-DE46A0750963}"/>
              </a:ext>
            </a:extLst>
          </p:cNvPr>
          <p:cNvSpPr txBox="1"/>
          <p:nvPr/>
        </p:nvSpPr>
        <p:spPr>
          <a:xfrm>
            <a:off x="734309" y="489995"/>
            <a:ext cx="4161385" cy="1492695"/>
          </a:xfrm>
          <a:prstGeom prst="rect">
            <a:avLst/>
          </a:prstGeom>
        </p:spPr>
        <p:txBody>
          <a:bodyPr vert="horz" lIns="91440" tIns="45720" rIns="91440" bIns="45720" rtlCol="0" anchor="t">
            <a:normAutofit/>
          </a:bodyPr>
          <a:lstStyle/>
          <a:p>
            <a:pPr>
              <a:spcBef>
                <a:spcPct val="0"/>
              </a:spcBef>
              <a:spcAft>
                <a:spcPts val="600"/>
              </a:spcAft>
            </a:pPr>
            <a:r>
              <a:rPr lang="en-US" sz="4400" dirty="0">
                <a:solidFill>
                  <a:schemeClr val="tx2"/>
                </a:solidFill>
                <a:latin typeface="+mj-lt"/>
                <a:ea typeface="+mj-ea"/>
                <a:cs typeface="+mj-cs"/>
              </a:rPr>
              <a:t>L’organisation de l’équipe</a:t>
            </a:r>
          </a:p>
        </p:txBody>
      </p:sp>
      <p:graphicFrame>
        <p:nvGraphicFramePr>
          <p:cNvPr id="7" name="ZoneTexte 4">
            <a:extLst>
              <a:ext uri="{FF2B5EF4-FFF2-40B4-BE49-F238E27FC236}">
                <a16:creationId xmlns:a16="http://schemas.microsoft.com/office/drawing/2014/main" id="{7E45BBBB-201C-FE30-E5EC-FE086F52B43B}"/>
              </a:ext>
            </a:extLst>
          </p:cNvPr>
          <p:cNvGraphicFramePr/>
          <p:nvPr>
            <p:extLst>
              <p:ext uri="{D42A27DB-BD31-4B8C-83A1-F6EECF244321}">
                <p14:modId xmlns:p14="http://schemas.microsoft.com/office/powerpoint/2010/main" val="1533485299"/>
              </p:ext>
            </p:extLst>
          </p:nvPr>
        </p:nvGraphicFramePr>
        <p:xfrm>
          <a:off x="4937580" y="527043"/>
          <a:ext cx="6411054" cy="5803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955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 name="Rectangle 1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5" name="Freeform: Shape 114">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6" name="Freeform: Shape 115">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17" name="Freeform: Shape 116">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18" name="Freeform: Shape 117">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19" name="Freeform: Shape 118">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20" name="Freeform: Shape 119">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21" name="Freeform: Shape 120">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22" name="Freeform: Shape 121">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4" name="ZoneTexte 3">
            <a:extLst>
              <a:ext uri="{FF2B5EF4-FFF2-40B4-BE49-F238E27FC236}">
                <a16:creationId xmlns:a16="http://schemas.microsoft.com/office/drawing/2014/main" id="{384418C5-7C13-6954-B629-90685EA77637}"/>
              </a:ext>
            </a:extLst>
          </p:cNvPr>
          <p:cNvSpPr txBox="1"/>
          <p:nvPr/>
        </p:nvSpPr>
        <p:spPr>
          <a:xfrm>
            <a:off x="1000186" y="218922"/>
            <a:ext cx="10246090" cy="795865"/>
          </a:xfrm>
          <a:prstGeom prst="rect">
            <a:avLst/>
          </a:prstGeom>
        </p:spPr>
        <p:txBody>
          <a:bodyPr vert="horz" lIns="91440" tIns="45720" rIns="91440" bIns="45720" rtlCol="0" anchor="ctr">
            <a:normAutofit/>
          </a:bodyPr>
          <a:lstStyle/>
          <a:p>
            <a:pPr>
              <a:spcBef>
                <a:spcPct val="0"/>
              </a:spcBef>
              <a:spcAft>
                <a:spcPts val="600"/>
              </a:spcAft>
            </a:pPr>
            <a:r>
              <a:rPr lang="en-US" sz="4400" dirty="0">
                <a:solidFill>
                  <a:schemeClr val="tx2"/>
                </a:solidFill>
                <a:latin typeface="+mj-lt"/>
                <a:ea typeface="+mj-ea"/>
                <a:cs typeface="+mj-cs"/>
              </a:rPr>
              <a:t>Communication interne</a:t>
            </a:r>
          </a:p>
        </p:txBody>
      </p:sp>
      <p:sp>
        <p:nvSpPr>
          <p:cNvPr id="6" name="ZoneTexte 5">
            <a:extLst>
              <a:ext uri="{FF2B5EF4-FFF2-40B4-BE49-F238E27FC236}">
                <a16:creationId xmlns:a16="http://schemas.microsoft.com/office/drawing/2014/main" id="{45823950-D01A-1F98-7A6A-77D502B4CCBC}"/>
              </a:ext>
            </a:extLst>
          </p:cNvPr>
          <p:cNvSpPr txBox="1"/>
          <p:nvPr/>
        </p:nvSpPr>
        <p:spPr>
          <a:xfrm>
            <a:off x="1123825" y="1196063"/>
            <a:ext cx="3396417" cy="1905590"/>
          </a:xfrm>
          <a:prstGeom prst="rect">
            <a:avLst/>
          </a:prstGeom>
        </p:spPr>
        <p:txBody>
          <a:bodyPr vert="horz" lIns="91440" tIns="45720" rIns="91440" bIns="45720" rtlCol="0">
            <a:normAutofit/>
          </a:bodyPr>
          <a:lstStyle/>
          <a:p>
            <a:pPr lvl="1" indent="-228600">
              <a:spcAft>
                <a:spcPts val="600"/>
              </a:spcAft>
              <a:buClr>
                <a:srgbClr val="7162FE"/>
              </a:buClr>
              <a:buFont typeface="Avenir Next LT Pro" panose="020B0504020202020204" pitchFamily="34" charset="0"/>
              <a:buChar char="+"/>
              <a:defRPr/>
            </a:pPr>
            <a:r>
              <a:rPr lang="en-US" sz="1500" dirty="0">
                <a:solidFill>
                  <a:schemeClr val="tx2"/>
                </a:solidFill>
              </a:rPr>
              <a:t>Daily Srum</a:t>
            </a:r>
          </a:p>
          <a:p>
            <a:pPr lvl="1" indent="-228600">
              <a:spcAft>
                <a:spcPts val="600"/>
              </a:spcAft>
              <a:buClr>
                <a:srgbClr val="7162FE"/>
              </a:buClr>
              <a:buFont typeface="Avenir Next LT Pro" panose="020B0504020202020204" pitchFamily="34" charset="0"/>
              <a:buChar char="+"/>
              <a:defRPr/>
            </a:pPr>
            <a:r>
              <a:rPr lang="en-US" sz="1500" dirty="0">
                <a:solidFill>
                  <a:schemeClr val="tx2"/>
                </a:solidFill>
              </a:rPr>
              <a:t>Code review</a:t>
            </a:r>
          </a:p>
          <a:p>
            <a:pPr lvl="1" indent="-228600">
              <a:spcAft>
                <a:spcPts val="600"/>
              </a:spcAft>
              <a:buClr>
                <a:srgbClr val="7162FE"/>
              </a:buClr>
              <a:buFont typeface="Avenir Next LT Pro" panose="020B0504020202020204" pitchFamily="34" charset="0"/>
              <a:buChar char="+"/>
              <a:defRPr/>
            </a:pPr>
            <a:r>
              <a:rPr lang="en-US" sz="1500" dirty="0">
                <a:solidFill>
                  <a:schemeClr val="tx2"/>
                </a:solidFill>
              </a:rPr>
              <a:t>Slack</a:t>
            </a:r>
          </a:p>
          <a:p>
            <a:pPr lvl="1" indent="-228600">
              <a:spcAft>
                <a:spcPts val="600"/>
              </a:spcAft>
              <a:buClr>
                <a:srgbClr val="7162FE"/>
              </a:buClr>
              <a:buFont typeface="Avenir Next LT Pro" panose="020B0504020202020204" pitchFamily="34" charset="0"/>
              <a:buChar char="+"/>
              <a:defRPr/>
            </a:pPr>
            <a:r>
              <a:rPr lang="en-US" sz="1500" dirty="0">
                <a:solidFill>
                  <a:schemeClr val="tx2"/>
                </a:solidFill>
              </a:rPr>
              <a:t>Trello (tableau Kanban)</a:t>
            </a:r>
          </a:p>
          <a:p>
            <a:pPr lvl="1" indent="-228600">
              <a:spcAft>
                <a:spcPts val="600"/>
              </a:spcAft>
              <a:buClr>
                <a:srgbClr val="7162FE"/>
              </a:buClr>
              <a:buFont typeface="Avenir Next LT Pro" panose="020B0504020202020204" pitchFamily="34" charset="0"/>
              <a:buChar char="+"/>
              <a:defRPr/>
            </a:pPr>
            <a:r>
              <a:rPr lang="en-US" sz="1500" dirty="0">
                <a:solidFill>
                  <a:schemeClr val="tx2"/>
                </a:solidFill>
              </a:rPr>
              <a:t>Programmation par pairs</a:t>
            </a:r>
          </a:p>
        </p:txBody>
      </p:sp>
      <p:pic>
        <p:nvPicPr>
          <p:cNvPr id="49" name="Graphic 48" descr="Utilisateur">
            <a:extLst>
              <a:ext uri="{FF2B5EF4-FFF2-40B4-BE49-F238E27FC236}">
                <a16:creationId xmlns:a16="http://schemas.microsoft.com/office/drawing/2014/main" id="{1765890E-DC72-5590-C321-945FDAC9B0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13385" y="0"/>
            <a:ext cx="2569941" cy="2569941"/>
          </a:xfrm>
          <a:prstGeom prst="rect">
            <a:avLst/>
          </a:prstGeom>
        </p:spPr>
      </p:pic>
      <p:grpSp>
        <p:nvGrpSpPr>
          <p:cNvPr id="124"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25" name="Freeform: Shape 124">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6"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8" name="Freeform: Shape 127">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29" name="Freeform: Shape 128">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30" name="Freeform: Shape 129">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31" name="Freeform: Shape 130">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32" name="Freeform: Shape 131">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33" name="Freeform: Shape 132">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34" name="Freeform: Shape 133">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127" name="Freeform: Shape 126">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ZoneTexte 2">
            <a:extLst>
              <a:ext uri="{FF2B5EF4-FFF2-40B4-BE49-F238E27FC236}">
                <a16:creationId xmlns:a16="http://schemas.microsoft.com/office/drawing/2014/main" id="{6C8D529B-E137-BD59-6A4D-C4EC4103A230}"/>
              </a:ext>
            </a:extLst>
          </p:cNvPr>
          <p:cNvSpPr txBox="1"/>
          <p:nvPr/>
        </p:nvSpPr>
        <p:spPr>
          <a:xfrm>
            <a:off x="1100502" y="3316737"/>
            <a:ext cx="6098874" cy="769441"/>
          </a:xfrm>
          <a:prstGeom prst="rect">
            <a:avLst/>
          </a:prstGeom>
          <a:noFill/>
        </p:spPr>
        <p:txBody>
          <a:bodyPr wrap="square">
            <a:spAutoFit/>
          </a:bodyPr>
          <a:lstStyle/>
          <a:p>
            <a:pPr>
              <a:spcBef>
                <a:spcPct val="0"/>
              </a:spcBef>
              <a:spcAft>
                <a:spcPts val="600"/>
              </a:spcAft>
            </a:pPr>
            <a:r>
              <a:rPr lang="en-US" sz="4400" dirty="0">
                <a:solidFill>
                  <a:schemeClr val="tx2"/>
                </a:solidFill>
                <a:latin typeface="+mj-lt"/>
                <a:ea typeface="+mj-ea"/>
                <a:cs typeface="+mj-cs"/>
              </a:rPr>
              <a:t>Outils AGILE</a:t>
            </a:r>
          </a:p>
        </p:txBody>
      </p:sp>
      <p:sp>
        <p:nvSpPr>
          <p:cNvPr id="7" name="ZoneTexte 6">
            <a:extLst>
              <a:ext uri="{FF2B5EF4-FFF2-40B4-BE49-F238E27FC236}">
                <a16:creationId xmlns:a16="http://schemas.microsoft.com/office/drawing/2014/main" id="{A89B10D2-3941-6473-A7BE-0C9DDBB1A11E}"/>
              </a:ext>
            </a:extLst>
          </p:cNvPr>
          <p:cNvSpPr txBox="1"/>
          <p:nvPr/>
        </p:nvSpPr>
        <p:spPr>
          <a:xfrm>
            <a:off x="1123825" y="4058164"/>
            <a:ext cx="2609878" cy="2315506"/>
          </a:xfrm>
          <a:prstGeom prst="rect">
            <a:avLst/>
          </a:prstGeom>
          <a:noFill/>
        </p:spPr>
        <p:txBody>
          <a:bodyPr wrap="square">
            <a:spAutoFit/>
          </a:bodyPr>
          <a:lstStyle/>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Daily Scrum</a:t>
            </a:r>
          </a:p>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User stories</a:t>
            </a:r>
          </a:p>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Kanban</a:t>
            </a:r>
          </a:p>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Niko-Niko</a:t>
            </a:r>
          </a:p>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Time boxing</a:t>
            </a:r>
          </a:p>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Rotti</a:t>
            </a:r>
          </a:p>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Pomodoro</a:t>
            </a:r>
          </a:p>
        </p:txBody>
      </p:sp>
      <p:pic>
        <p:nvPicPr>
          <p:cNvPr id="11" name="Image 10">
            <a:extLst>
              <a:ext uri="{FF2B5EF4-FFF2-40B4-BE49-F238E27FC236}">
                <a16:creationId xmlns:a16="http://schemas.microsoft.com/office/drawing/2014/main" id="{301AC415-0106-60F8-0260-40D4D9C36679}"/>
              </a:ext>
            </a:extLst>
          </p:cNvPr>
          <p:cNvPicPr>
            <a:picLocks noChangeAspect="1"/>
          </p:cNvPicPr>
          <p:nvPr/>
        </p:nvPicPr>
        <p:blipFill>
          <a:blip r:embed="rId4"/>
          <a:stretch>
            <a:fillRect/>
          </a:stretch>
        </p:blipFill>
        <p:spPr>
          <a:xfrm>
            <a:off x="6335266" y="3004767"/>
            <a:ext cx="3625669" cy="3365142"/>
          </a:xfrm>
          <a:prstGeom prst="rect">
            <a:avLst/>
          </a:prstGeom>
        </p:spPr>
      </p:pic>
    </p:spTree>
    <p:extLst>
      <p:ext uri="{BB962C8B-B14F-4D97-AF65-F5344CB8AC3E}">
        <p14:creationId xmlns:p14="http://schemas.microsoft.com/office/powerpoint/2010/main" val="874110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 name="Rectangle 6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3"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64" name="Freeform: Shape 63">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5" name="Freeform: Shape 64">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6" name="Freeform: Shape 65">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7" name="Freeform: Shape 66">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8" name="Freeform: Shape 67">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9" name="Freeform: Shape 68">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0" name="Freeform: Shape 69">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1" name="Freeform: Shape 70">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 name="ZoneTexte 3">
            <a:extLst>
              <a:ext uri="{FF2B5EF4-FFF2-40B4-BE49-F238E27FC236}">
                <a16:creationId xmlns:a16="http://schemas.microsoft.com/office/drawing/2014/main" id="{3DE1461D-1453-6329-29AC-54D8D15AF5B0}"/>
              </a:ext>
            </a:extLst>
          </p:cNvPr>
          <p:cNvSpPr txBox="1"/>
          <p:nvPr/>
        </p:nvSpPr>
        <p:spPr>
          <a:xfrm>
            <a:off x="690004" y="716519"/>
            <a:ext cx="9988165" cy="1501639"/>
          </a:xfrm>
          <a:prstGeom prst="rect">
            <a:avLst/>
          </a:prstGeom>
        </p:spPr>
        <p:txBody>
          <a:bodyPr vert="horz" lIns="91440" tIns="45720" rIns="91440" bIns="45720" rtlCol="0" anchor="ctr">
            <a:normAutofit/>
          </a:bodyPr>
          <a:lstStyle/>
          <a:p>
            <a:pPr>
              <a:spcBef>
                <a:spcPct val="0"/>
              </a:spcBef>
              <a:spcAft>
                <a:spcPts val="600"/>
              </a:spcAft>
            </a:pPr>
            <a:r>
              <a:rPr lang="en-US" sz="4400" dirty="0">
                <a:solidFill>
                  <a:schemeClr val="tx2"/>
                </a:solidFill>
                <a:latin typeface="+mj-lt"/>
                <a:ea typeface="+mj-ea"/>
                <a:cs typeface="+mj-cs"/>
              </a:rPr>
              <a:t>Communication avec le client</a:t>
            </a:r>
          </a:p>
        </p:txBody>
      </p:sp>
      <p:grpSp>
        <p:nvGrpSpPr>
          <p:cNvPr id="73"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74"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76" name="Freeform: Shape 75">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7" name="Freeform: Shape 76">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8" name="Freeform: Shape 77">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9" name="Freeform: Shape 78">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0" name="Freeform: Shape 79">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1" name="Freeform: Shape 80">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2" name="Freeform: Shape 81">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75" name="Freeform: Shape 74">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aphicFrame>
        <p:nvGraphicFramePr>
          <p:cNvPr id="8" name="ZoneTexte 5">
            <a:extLst>
              <a:ext uri="{FF2B5EF4-FFF2-40B4-BE49-F238E27FC236}">
                <a16:creationId xmlns:a16="http://schemas.microsoft.com/office/drawing/2014/main" id="{89570627-47DB-03E3-D5C7-CA1C22041628}"/>
              </a:ext>
            </a:extLst>
          </p:cNvPr>
          <p:cNvGraphicFramePr/>
          <p:nvPr>
            <p:extLst>
              <p:ext uri="{D42A27DB-BD31-4B8C-83A1-F6EECF244321}">
                <p14:modId xmlns:p14="http://schemas.microsoft.com/office/powerpoint/2010/main" val="1888863774"/>
              </p:ext>
            </p:extLst>
          </p:nvPr>
        </p:nvGraphicFramePr>
        <p:xfrm>
          <a:off x="600306" y="1847031"/>
          <a:ext cx="10982090" cy="427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0193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3829872-85D8-E9A2-47C5-B75C4AB3C2C5}"/>
              </a:ext>
            </a:extLst>
          </p:cNvPr>
          <p:cNvPicPr>
            <a:picLocks noChangeAspect="1"/>
          </p:cNvPicPr>
          <p:nvPr/>
        </p:nvPicPr>
        <p:blipFill>
          <a:blip r:embed="rId2"/>
          <a:stretch>
            <a:fillRect/>
          </a:stretch>
        </p:blipFill>
        <p:spPr>
          <a:xfrm>
            <a:off x="6298785" y="2455409"/>
            <a:ext cx="4967270" cy="3030034"/>
          </a:xfrm>
          <a:prstGeom prst="rect">
            <a:avLst/>
          </a:prstGeom>
        </p:spPr>
      </p:pic>
      <p:sp>
        <p:nvSpPr>
          <p:cNvPr id="6" name="ZoneTexte 5">
            <a:extLst>
              <a:ext uri="{FF2B5EF4-FFF2-40B4-BE49-F238E27FC236}">
                <a16:creationId xmlns:a16="http://schemas.microsoft.com/office/drawing/2014/main" id="{75D99834-C211-4119-791B-7B4BB32B6037}"/>
              </a:ext>
            </a:extLst>
          </p:cNvPr>
          <p:cNvSpPr txBox="1"/>
          <p:nvPr/>
        </p:nvSpPr>
        <p:spPr>
          <a:xfrm>
            <a:off x="1210865" y="2676049"/>
            <a:ext cx="4018360" cy="2515560"/>
          </a:xfrm>
          <a:prstGeom prst="rect">
            <a:avLst/>
          </a:prstGeom>
          <a:noFill/>
        </p:spPr>
        <p:txBody>
          <a:bodyPr wrap="square">
            <a:spAutoFit/>
          </a:bodyPr>
          <a:lstStyle/>
          <a:p>
            <a:pPr lvl="1" indent="-228600">
              <a:lnSpc>
                <a:spcPct val="110000"/>
              </a:lnSpc>
              <a:spcAft>
                <a:spcPts val="600"/>
              </a:spcAft>
              <a:buClr>
                <a:srgbClr val="7162FE"/>
              </a:buClr>
              <a:buFont typeface="Avenir Next LT Pro" panose="020B0504020202020204" pitchFamily="34" charset="0"/>
              <a:buChar char="+"/>
              <a:defRPr/>
            </a:pPr>
            <a:r>
              <a:rPr lang="fr-FR" sz="1500" dirty="0">
                <a:solidFill>
                  <a:schemeClr val="tx2"/>
                </a:solidFill>
              </a:rPr>
              <a:t>Wakelet offre des fonctionnalités de collaboration, permettant à plusieurs personnes de contribuer à une collection et de travailler ensemble sur un projet.</a:t>
            </a:r>
          </a:p>
          <a:p>
            <a:pPr lvl="1" indent="-228600">
              <a:lnSpc>
                <a:spcPct val="110000"/>
              </a:lnSpc>
              <a:spcAft>
                <a:spcPts val="600"/>
              </a:spcAft>
              <a:buClr>
                <a:srgbClr val="7162FE"/>
              </a:buClr>
              <a:buFont typeface="Avenir Next LT Pro" panose="020B0504020202020204" pitchFamily="34" charset="0"/>
              <a:buChar char="+"/>
              <a:defRPr/>
            </a:pPr>
            <a:endParaRPr lang="fr-FR" sz="1500" dirty="0">
              <a:solidFill>
                <a:schemeClr val="tx2"/>
              </a:solidFill>
            </a:endParaRPr>
          </a:p>
          <a:p>
            <a:pPr lvl="1" indent="-228600">
              <a:lnSpc>
                <a:spcPct val="110000"/>
              </a:lnSpc>
              <a:spcAft>
                <a:spcPts val="600"/>
              </a:spcAft>
              <a:buClr>
                <a:srgbClr val="7162FE"/>
              </a:buClr>
              <a:buFont typeface="Avenir Next LT Pro" panose="020B0504020202020204" pitchFamily="34" charset="0"/>
              <a:buChar char="+"/>
              <a:defRPr/>
            </a:pPr>
            <a:r>
              <a:rPr lang="fr-FR" sz="1500" dirty="0">
                <a:solidFill>
                  <a:schemeClr val="tx2"/>
                </a:solidFill>
              </a:rPr>
              <a:t>C'est un outil pratique pour la recherche, la curation de contenu et la création.</a:t>
            </a:r>
          </a:p>
        </p:txBody>
      </p:sp>
      <p:sp>
        <p:nvSpPr>
          <p:cNvPr id="8" name="ZoneTexte 7">
            <a:extLst>
              <a:ext uri="{FF2B5EF4-FFF2-40B4-BE49-F238E27FC236}">
                <a16:creationId xmlns:a16="http://schemas.microsoft.com/office/drawing/2014/main" id="{B3B10B13-3837-9FF2-3FBC-FCB5211ADE98}"/>
              </a:ext>
            </a:extLst>
          </p:cNvPr>
          <p:cNvSpPr txBox="1"/>
          <p:nvPr/>
        </p:nvSpPr>
        <p:spPr>
          <a:xfrm>
            <a:off x="482202" y="703187"/>
            <a:ext cx="6618685" cy="769441"/>
          </a:xfrm>
          <a:prstGeom prst="rect">
            <a:avLst/>
          </a:prstGeom>
          <a:noFill/>
        </p:spPr>
        <p:txBody>
          <a:bodyPr wrap="square">
            <a:spAutoFit/>
          </a:bodyPr>
          <a:lstStyle/>
          <a:p>
            <a:pPr>
              <a:spcBef>
                <a:spcPct val="0"/>
              </a:spcBef>
              <a:spcAft>
                <a:spcPts val="600"/>
              </a:spcAft>
            </a:pPr>
            <a:r>
              <a:rPr lang="en-US" sz="4400" dirty="0">
                <a:solidFill>
                  <a:schemeClr val="tx2"/>
                </a:solidFill>
                <a:latin typeface="+mj-lt"/>
                <a:ea typeface="+mj-ea"/>
                <a:cs typeface="+mj-cs"/>
              </a:rPr>
              <a:t>Veille informationnelle </a:t>
            </a:r>
          </a:p>
        </p:txBody>
      </p:sp>
    </p:spTree>
    <p:extLst>
      <p:ext uri="{BB962C8B-B14F-4D97-AF65-F5344CB8AC3E}">
        <p14:creationId xmlns:p14="http://schemas.microsoft.com/office/powerpoint/2010/main" val="4027457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 name="Freeform: Shape 18">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Freeform: Shape 19">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5" name="Freeform: Shape 20">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6" name="Freeform: Shape 21">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7" name="Freeform: Shape 22">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8" name="Freeform: Shape 23">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9" name="Freeform: Shape 24">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50" name="Freeform: Shape 25">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9" name="ZoneTexte 8">
            <a:extLst>
              <a:ext uri="{FF2B5EF4-FFF2-40B4-BE49-F238E27FC236}">
                <a16:creationId xmlns:a16="http://schemas.microsoft.com/office/drawing/2014/main" id="{45DA0C40-7B2A-9D2A-2E9B-94FBFEC4C6FB}"/>
              </a:ext>
            </a:extLst>
          </p:cNvPr>
          <p:cNvSpPr txBox="1"/>
          <p:nvPr/>
        </p:nvSpPr>
        <p:spPr>
          <a:xfrm>
            <a:off x="1198182" y="559813"/>
            <a:ext cx="10246090" cy="1471193"/>
          </a:xfrm>
          <a:prstGeom prst="rect">
            <a:avLst/>
          </a:prstGeom>
        </p:spPr>
        <p:txBody>
          <a:bodyPr vert="horz" lIns="91440" tIns="45720" rIns="91440" bIns="45720" rtlCol="0" anchor="ctr">
            <a:normAutofit/>
          </a:bodyPr>
          <a:lstStyle/>
          <a:p>
            <a:pPr>
              <a:spcBef>
                <a:spcPct val="0"/>
              </a:spcBef>
              <a:spcAft>
                <a:spcPts val="600"/>
              </a:spcAft>
            </a:pPr>
            <a:r>
              <a:rPr lang="en-US" sz="4400" kern="1200" dirty="0">
                <a:solidFill>
                  <a:schemeClr val="tx2"/>
                </a:solidFill>
                <a:latin typeface="+mj-lt"/>
                <a:ea typeface="+mj-ea"/>
                <a:cs typeface="+mj-cs"/>
              </a:rPr>
              <a:t>User Stories</a:t>
            </a:r>
          </a:p>
        </p:txBody>
      </p:sp>
      <p:sp>
        <p:nvSpPr>
          <p:cNvPr id="7" name="ZoneTexte 6">
            <a:extLst>
              <a:ext uri="{FF2B5EF4-FFF2-40B4-BE49-F238E27FC236}">
                <a16:creationId xmlns:a16="http://schemas.microsoft.com/office/drawing/2014/main" id="{1197E036-285E-E9D3-3A04-2DA813E0799F}"/>
              </a:ext>
            </a:extLst>
          </p:cNvPr>
          <p:cNvSpPr txBox="1"/>
          <p:nvPr/>
        </p:nvSpPr>
        <p:spPr>
          <a:xfrm>
            <a:off x="1185756" y="2384474"/>
            <a:ext cx="4810872" cy="3728613"/>
          </a:xfrm>
          <a:prstGeom prst="rect">
            <a:avLst/>
          </a:prstGeom>
        </p:spPr>
        <p:txBody>
          <a:bodyPr vert="horz" lIns="91440" tIns="45720" rIns="91440" bIns="45720" rtlCol="0">
            <a:normAutofit/>
          </a:bodyPr>
          <a:lstStyle/>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Dans la méthode agile Scrum dont elle est issue, la User Story illustre un besoin fonctionnel exprimé par les types d’utilisateurs. </a:t>
            </a:r>
          </a:p>
          <a:p>
            <a:pPr lvl="1" indent="-228600">
              <a:lnSpc>
                <a:spcPct val="110000"/>
              </a:lnSpc>
              <a:spcAft>
                <a:spcPts val="600"/>
              </a:spcAft>
              <a:buClr>
                <a:srgbClr val="7162FE"/>
              </a:buClr>
              <a:buFont typeface="Avenir Next LT Pro" panose="020B0504020202020204" pitchFamily="34" charset="0"/>
              <a:buChar char="+"/>
              <a:defRPr/>
            </a:pPr>
            <a:endParaRPr lang="en-US" sz="1500" dirty="0">
              <a:solidFill>
                <a:schemeClr val="tx2"/>
              </a:solidFill>
            </a:endParaRPr>
          </a:p>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Elle vise ainsi à assurer que l’on délivre bien de la valeur pour nos usagers</a:t>
            </a:r>
            <a:r>
              <a:rPr lang="en-US" dirty="0">
                <a:solidFill>
                  <a:schemeClr val="tx2"/>
                </a:solidFill>
              </a:rPr>
              <a:t>.</a:t>
            </a:r>
          </a:p>
        </p:txBody>
      </p:sp>
      <p:pic>
        <p:nvPicPr>
          <p:cNvPr id="5" name="Image 4">
            <a:extLst>
              <a:ext uri="{FF2B5EF4-FFF2-40B4-BE49-F238E27FC236}">
                <a16:creationId xmlns:a16="http://schemas.microsoft.com/office/drawing/2014/main" id="{7F056AA0-8A2A-3EB8-0B10-CCAD865C4FB4}"/>
              </a:ext>
            </a:extLst>
          </p:cNvPr>
          <p:cNvPicPr>
            <a:picLocks noChangeAspect="1"/>
          </p:cNvPicPr>
          <p:nvPr/>
        </p:nvPicPr>
        <p:blipFill>
          <a:blip r:embed="rId2"/>
          <a:stretch>
            <a:fillRect/>
          </a:stretch>
        </p:blipFill>
        <p:spPr>
          <a:xfrm>
            <a:off x="6796915" y="2304938"/>
            <a:ext cx="4327443" cy="3808150"/>
          </a:xfrm>
          <a:prstGeom prst="rect">
            <a:avLst/>
          </a:prstGeom>
        </p:spPr>
      </p:pic>
      <p:grpSp>
        <p:nvGrpSpPr>
          <p:cNvPr id="51"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2" name="Freeform: Shape 28">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0"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3" name="Freeform: Shape 31">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4" name="Freeform: Shape 32">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5" name="Freeform: Shape 33">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6" name="Freeform: Shape 34">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7" name="Freeform: Shape 35">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8" name="Freeform: Shape 36">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9" name="Freeform: Shape 37">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60" name="Freeform: Shape 30">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355881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8" name="Freeform: Shape 17">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Freeform: Shape 18">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6" name="ZoneTexte 5">
            <a:extLst>
              <a:ext uri="{FF2B5EF4-FFF2-40B4-BE49-F238E27FC236}">
                <a16:creationId xmlns:a16="http://schemas.microsoft.com/office/drawing/2014/main" id="{29E9A8BB-BBAC-3E30-683A-C8595C7CD35B}"/>
              </a:ext>
            </a:extLst>
          </p:cNvPr>
          <p:cNvSpPr txBox="1"/>
          <p:nvPr/>
        </p:nvSpPr>
        <p:spPr>
          <a:xfrm>
            <a:off x="808165" y="515221"/>
            <a:ext cx="10246090" cy="1471193"/>
          </a:xfrm>
          <a:prstGeom prst="rect">
            <a:avLst/>
          </a:prstGeom>
        </p:spPr>
        <p:txBody>
          <a:bodyPr vert="horz" lIns="91440" tIns="45720" rIns="91440" bIns="45720" rtlCol="0" anchor="ctr">
            <a:normAutofit/>
          </a:bodyPr>
          <a:lstStyle/>
          <a:p>
            <a:pPr>
              <a:spcBef>
                <a:spcPct val="0"/>
              </a:spcBef>
              <a:spcAft>
                <a:spcPts val="600"/>
              </a:spcAft>
            </a:pPr>
            <a:r>
              <a:rPr lang="en-US" sz="4400" dirty="0">
                <a:solidFill>
                  <a:schemeClr val="tx2"/>
                </a:solidFill>
                <a:latin typeface="+mj-lt"/>
                <a:ea typeface="+mj-ea"/>
                <a:cs typeface="+mj-cs"/>
              </a:rPr>
              <a:t>Gestion de projet</a:t>
            </a:r>
          </a:p>
        </p:txBody>
      </p:sp>
      <p:sp>
        <p:nvSpPr>
          <p:cNvPr id="8" name="ZoneTexte 7">
            <a:extLst>
              <a:ext uri="{FF2B5EF4-FFF2-40B4-BE49-F238E27FC236}">
                <a16:creationId xmlns:a16="http://schemas.microsoft.com/office/drawing/2014/main" id="{E49DDFB4-23C4-2B56-2739-AC95567F15C6}"/>
              </a:ext>
            </a:extLst>
          </p:cNvPr>
          <p:cNvSpPr txBox="1"/>
          <p:nvPr/>
        </p:nvSpPr>
        <p:spPr>
          <a:xfrm>
            <a:off x="1000186" y="3252983"/>
            <a:ext cx="4810872" cy="1721085"/>
          </a:xfrm>
          <a:prstGeom prst="rect">
            <a:avLst/>
          </a:prstGeom>
        </p:spPr>
        <p:txBody>
          <a:bodyPr vert="horz" lIns="91440" tIns="45720" rIns="91440" bIns="45720" rtlCol="0">
            <a:normAutofit/>
          </a:bodyPr>
          <a:lstStyle/>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Trello est un outil de gestion de projet en ligne qui nous permet d'organiser, de suivre et de collaborer sur nos tâches et projets de manière visuelle, intuitive et collaborative. </a:t>
            </a:r>
          </a:p>
        </p:txBody>
      </p:sp>
      <p:pic>
        <p:nvPicPr>
          <p:cNvPr id="4" name="Image 3">
            <a:extLst>
              <a:ext uri="{FF2B5EF4-FFF2-40B4-BE49-F238E27FC236}">
                <a16:creationId xmlns:a16="http://schemas.microsoft.com/office/drawing/2014/main" id="{5BE93087-703D-F542-F2FA-84FE99989749}"/>
              </a:ext>
            </a:extLst>
          </p:cNvPr>
          <p:cNvPicPr>
            <a:picLocks noChangeAspect="1"/>
          </p:cNvPicPr>
          <p:nvPr/>
        </p:nvPicPr>
        <p:blipFill rotWithShape="1">
          <a:blip r:embed="rId2"/>
          <a:srcRect t="12796"/>
          <a:stretch/>
        </p:blipFill>
        <p:spPr>
          <a:xfrm>
            <a:off x="5971036" y="2479936"/>
            <a:ext cx="5734119" cy="3050233"/>
          </a:xfrm>
          <a:prstGeom prst="rect">
            <a:avLst/>
          </a:prstGeom>
        </p:spPr>
      </p:pic>
      <p:grpSp>
        <p:nvGrpSpPr>
          <p:cNvPr id="27"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8" name="Freeform: Shape 27">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9"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 name="Freeform: Shape 30">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4" name="Freeform: Shape 33">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5" name="Freeform: Shape 34">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6" name="Freeform: Shape 35">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7" name="Freeform: Shape 36">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30" name="Freeform: Shape 29">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148537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 name="Rectangle 7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 name="ZoneTexte 4">
            <a:extLst>
              <a:ext uri="{FF2B5EF4-FFF2-40B4-BE49-F238E27FC236}">
                <a16:creationId xmlns:a16="http://schemas.microsoft.com/office/drawing/2014/main" id="{E9C3365F-D7EF-D8A7-3515-88DAB5BB861D}"/>
              </a:ext>
            </a:extLst>
          </p:cNvPr>
          <p:cNvSpPr txBox="1"/>
          <p:nvPr/>
        </p:nvSpPr>
        <p:spPr>
          <a:xfrm>
            <a:off x="1198182" y="559813"/>
            <a:ext cx="5126418" cy="1664573"/>
          </a:xfrm>
          <a:prstGeom prst="rect">
            <a:avLst/>
          </a:prstGeom>
        </p:spPr>
        <p:txBody>
          <a:bodyPr vert="horz" lIns="91440" tIns="45720" rIns="91440" bIns="45720" rtlCol="0" anchor="ctr">
            <a:normAutofit/>
          </a:bodyPr>
          <a:lstStyle/>
          <a:p>
            <a:pPr>
              <a:spcBef>
                <a:spcPct val="0"/>
              </a:spcBef>
              <a:spcAft>
                <a:spcPts val="600"/>
              </a:spcAft>
            </a:pPr>
            <a:r>
              <a:rPr lang="en-US" sz="4400" kern="1200" dirty="0">
                <a:solidFill>
                  <a:schemeClr val="tx2"/>
                </a:solidFill>
                <a:latin typeface="+mj-lt"/>
                <a:ea typeface="+mj-ea"/>
                <a:cs typeface="+mj-cs"/>
              </a:rPr>
              <a:t>Les liens</a:t>
            </a:r>
          </a:p>
        </p:txBody>
      </p:sp>
      <p:sp>
        <p:nvSpPr>
          <p:cNvPr id="6" name="ZoneTexte 5">
            <a:extLst>
              <a:ext uri="{FF2B5EF4-FFF2-40B4-BE49-F238E27FC236}">
                <a16:creationId xmlns:a16="http://schemas.microsoft.com/office/drawing/2014/main" id="{34AB95E2-FCFC-3EC0-D658-66C9F75812EE}"/>
              </a:ext>
            </a:extLst>
          </p:cNvPr>
          <p:cNvSpPr txBox="1"/>
          <p:nvPr/>
        </p:nvSpPr>
        <p:spPr>
          <a:xfrm>
            <a:off x="1185756" y="2384474"/>
            <a:ext cx="6641040" cy="3728613"/>
          </a:xfrm>
          <a:prstGeom prst="rect">
            <a:avLst/>
          </a:prstGeom>
        </p:spPr>
        <p:txBody>
          <a:bodyPr vert="horz" lIns="91440" tIns="45720" rIns="91440" bIns="45720" rtlCol="0">
            <a:normAutofit/>
          </a:bodyPr>
          <a:lstStyle/>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Le lien de mon outil de gestion de projet</a:t>
            </a:r>
          </a:p>
        </p:txBody>
      </p:sp>
      <p:grpSp>
        <p:nvGrpSpPr>
          <p:cNvPr id="77" name="Top left">
            <a:extLst>
              <a:ext uri="{FF2B5EF4-FFF2-40B4-BE49-F238E27FC236}">
                <a16:creationId xmlns:a16="http://schemas.microsoft.com/office/drawing/2014/main" id="{D9BFC6E3-BFC5-435F-B231-919AC7AA82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78" name="Freeform: Shape 77">
              <a:extLst>
                <a:ext uri="{FF2B5EF4-FFF2-40B4-BE49-F238E27FC236}">
                  <a16:creationId xmlns:a16="http://schemas.microsoft.com/office/drawing/2014/main" id="{48B2D39C-5084-469B-AAA9-7ECB32B8C6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9" name="Freeform: Shape 78">
              <a:extLst>
                <a:ext uri="{FF2B5EF4-FFF2-40B4-BE49-F238E27FC236}">
                  <a16:creationId xmlns:a16="http://schemas.microsoft.com/office/drawing/2014/main" id="{ABA65C34-45E3-49C6-9C6B-1BDD92AD3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0" name="Freeform: Shape 79">
              <a:extLst>
                <a:ext uri="{FF2B5EF4-FFF2-40B4-BE49-F238E27FC236}">
                  <a16:creationId xmlns:a16="http://schemas.microsoft.com/office/drawing/2014/main" id="{E4188B9D-685B-4059-9E82-8104EC17A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1" name="Freeform: Shape 80">
              <a:extLst>
                <a:ext uri="{FF2B5EF4-FFF2-40B4-BE49-F238E27FC236}">
                  <a16:creationId xmlns:a16="http://schemas.microsoft.com/office/drawing/2014/main" id="{D8E5B119-DCB5-482C-A638-08104B0E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2" name="Freeform: Shape 81">
              <a:extLst>
                <a:ext uri="{FF2B5EF4-FFF2-40B4-BE49-F238E27FC236}">
                  <a16:creationId xmlns:a16="http://schemas.microsoft.com/office/drawing/2014/main" id="{AA8543E9-D2FE-44F2-9918-71554CDE7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3" name="Freeform: Shape 82">
              <a:extLst>
                <a:ext uri="{FF2B5EF4-FFF2-40B4-BE49-F238E27FC236}">
                  <a16:creationId xmlns:a16="http://schemas.microsoft.com/office/drawing/2014/main" id="{981EB26F-9CAB-4302-9B9C-B0378763B9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4" name="Freeform: Shape 83">
              <a:extLst>
                <a:ext uri="{FF2B5EF4-FFF2-40B4-BE49-F238E27FC236}">
                  <a16:creationId xmlns:a16="http://schemas.microsoft.com/office/drawing/2014/main" id="{3F4335DF-1F94-4A9A-B20D-F4D21BE46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5" name="Freeform: Shape 84">
              <a:extLst>
                <a:ext uri="{FF2B5EF4-FFF2-40B4-BE49-F238E27FC236}">
                  <a16:creationId xmlns:a16="http://schemas.microsoft.com/office/drawing/2014/main" id="{53FEE928-33F3-45B8-8217-1D00F2A34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87" name="Bottom Right">
            <a:extLst>
              <a:ext uri="{FF2B5EF4-FFF2-40B4-BE49-F238E27FC236}">
                <a16:creationId xmlns:a16="http://schemas.microsoft.com/office/drawing/2014/main" id="{5ADC205B-38F3-4C98-B23C-A449996FFE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140" name="Graphic 157">
              <a:extLst>
                <a:ext uri="{FF2B5EF4-FFF2-40B4-BE49-F238E27FC236}">
                  <a16:creationId xmlns:a16="http://schemas.microsoft.com/office/drawing/2014/main" id="{A148F051-08BF-4243-A1A6-3AEA451DC51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90" name="Freeform: Shape 89">
                <a:extLst>
                  <a:ext uri="{FF2B5EF4-FFF2-40B4-BE49-F238E27FC236}">
                    <a16:creationId xmlns:a16="http://schemas.microsoft.com/office/drawing/2014/main" id="{2679950D-1FFE-4C2A-8D8A-FBAE77AF2B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1" name="Freeform: Shape 90">
                <a:extLst>
                  <a:ext uri="{FF2B5EF4-FFF2-40B4-BE49-F238E27FC236}">
                    <a16:creationId xmlns:a16="http://schemas.microsoft.com/office/drawing/2014/main" id="{19F7AFAA-1FEA-4C2D-987B-1F0DABF93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2" name="Freeform: Shape 91">
                <a:extLst>
                  <a:ext uri="{FF2B5EF4-FFF2-40B4-BE49-F238E27FC236}">
                    <a16:creationId xmlns:a16="http://schemas.microsoft.com/office/drawing/2014/main" id="{B8084F40-0502-4CFE-9C8F-47FB07DF0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3" name="Freeform: Shape 92">
                <a:extLst>
                  <a:ext uri="{FF2B5EF4-FFF2-40B4-BE49-F238E27FC236}">
                    <a16:creationId xmlns:a16="http://schemas.microsoft.com/office/drawing/2014/main" id="{B3E6BE5F-65F7-4660-803C-FD07857537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4" name="Freeform: Shape 93">
                <a:extLst>
                  <a:ext uri="{FF2B5EF4-FFF2-40B4-BE49-F238E27FC236}">
                    <a16:creationId xmlns:a16="http://schemas.microsoft.com/office/drawing/2014/main" id="{15A5C2A0-7E7A-4740-912F-53923A277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5" name="Freeform: Shape 94">
                <a:extLst>
                  <a:ext uri="{FF2B5EF4-FFF2-40B4-BE49-F238E27FC236}">
                    <a16:creationId xmlns:a16="http://schemas.microsoft.com/office/drawing/2014/main" id="{DE2C7B60-17F1-4999-842B-2A5D820E2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6" name="Freeform: Shape 95">
                <a:extLst>
                  <a:ext uri="{FF2B5EF4-FFF2-40B4-BE49-F238E27FC236}">
                    <a16:creationId xmlns:a16="http://schemas.microsoft.com/office/drawing/2014/main" id="{61F29B38-EC01-4FB6-A374-09B791BA9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89" name="Freeform: Shape 88">
              <a:extLst>
                <a:ext uri="{FF2B5EF4-FFF2-40B4-BE49-F238E27FC236}">
                  <a16:creationId xmlns:a16="http://schemas.microsoft.com/office/drawing/2014/main" id="{DDB60466-D407-4A61-AAB6-2C7C56E7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10" name="ZoneTexte 9">
            <a:extLst>
              <a:ext uri="{FF2B5EF4-FFF2-40B4-BE49-F238E27FC236}">
                <a16:creationId xmlns:a16="http://schemas.microsoft.com/office/drawing/2014/main" id="{1609FFC9-1057-A1E1-B88C-75BEABF805BD}"/>
              </a:ext>
            </a:extLst>
          </p:cNvPr>
          <p:cNvSpPr txBox="1"/>
          <p:nvPr/>
        </p:nvSpPr>
        <p:spPr>
          <a:xfrm>
            <a:off x="1051916" y="3897126"/>
            <a:ext cx="6107906" cy="369332"/>
          </a:xfrm>
          <a:prstGeom prst="rect">
            <a:avLst/>
          </a:prstGeom>
          <a:noFill/>
        </p:spPr>
        <p:txBody>
          <a:bodyPr wrap="square">
            <a:spAutoFit/>
          </a:bodyPr>
          <a:lstStyle/>
          <a:p>
            <a:pPr>
              <a:spcAft>
                <a:spcPts val="600"/>
              </a:spcAft>
            </a:pPr>
            <a:r>
              <a:rPr lang="fr-FR" dirty="0"/>
              <a:t>https://wakelet.com/wake/-NljmiKFGfjUWkKPAlyPh</a:t>
            </a:r>
          </a:p>
        </p:txBody>
      </p:sp>
      <p:sp>
        <p:nvSpPr>
          <p:cNvPr id="12" name="ZoneTexte 11">
            <a:extLst>
              <a:ext uri="{FF2B5EF4-FFF2-40B4-BE49-F238E27FC236}">
                <a16:creationId xmlns:a16="http://schemas.microsoft.com/office/drawing/2014/main" id="{C1840566-B847-90DC-BAED-C0008B1E19D0}"/>
              </a:ext>
            </a:extLst>
          </p:cNvPr>
          <p:cNvSpPr txBox="1"/>
          <p:nvPr/>
        </p:nvSpPr>
        <p:spPr>
          <a:xfrm>
            <a:off x="1057272" y="2832142"/>
            <a:ext cx="6107906" cy="369332"/>
          </a:xfrm>
          <a:prstGeom prst="rect">
            <a:avLst/>
          </a:prstGeom>
          <a:noFill/>
        </p:spPr>
        <p:txBody>
          <a:bodyPr wrap="square">
            <a:spAutoFit/>
          </a:bodyPr>
          <a:lstStyle/>
          <a:p>
            <a:pPr>
              <a:spcAft>
                <a:spcPts val="600"/>
              </a:spcAft>
            </a:pPr>
            <a:r>
              <a:rPr lang="fr-FR" dirty="0"/>
              <a:t>https://trello.com/b/emFVCt1q/menu-maker-by-qwenta</a:t>
            </a:r>
          </a:p>
        </p:txBody>
      </p:sp>
      <p:sp>
        <p:nvSpPr>
          <p:cNvPr id="14" name="ZoneTexte 13">
            <a:extLst>
              <a:ext uri="{FF2B5EF4-FFF2-40B4-BE49-F238E27FC236}">
                <a16:creationId xmlns:a16="http://schemas.microsoft.com/office/drawing/2014/main" id="{BAFE8953-BEBA-EA7A-CA15-A9B53F64D5BE}"/>
              </a:ext>
            </a:extLst>
          </p:cNvPr>
          <p:cNvSpPr txBox="1"/>
          <p:nvPr/>
        </p:nvSpPr>
        <p:spPr>
          <a:xfrm>
            <a:off x="1109173" y="3426132"/>
            <a:ext cx="6107906" cy="330347"/>
          </a:xfrm>
          <a:prstGeom prst="rect">
            <a:avLst/>
          </a:prstGeom>
          <a:noFill/>
        </p:spPr>
        <p:txBody>
          <a:bodyPr wrap="square">
            <a:spAutoFit/>
          </a:bodyPr>
          <a:lstStyle/>
          <a:p>
            <a:pPr lvl="1" indent="-228600">
              <a:lnSpc>
                <a:spcPct val="110000"/>
              </a:lnSpc>
              <a:spcAft>
                <a:spcPts val="600"/>
              </a:spcAft>
              <a:buClr>
                <a:srgbClr val="7162FE"/>
              </a:buClr>
              <a:buFont typeface="Avenir Next LT Pro" panose="020B0504020202020204" pitchFamily="34" charset="0"/>
              <a:buChar char="+"/>
              <a:defRPr/>
            </a:pPr>
            <a:r>
              <a:rPr lang="en-US" sz="1500" dirty="0">
                <a:solidFill>
                  <a:schemeClr val="tx2"/>
                </a:solidFill>
              </a:rPr>
              <a:t>Le lien de mon outil de veille</a:t>
            </a:r>
          </a:p>
        </p:txBody>
      </p:sp>
    </p:spTree>
    <p:extLst>
      <p:ext uri="{BB962C8B-B14F-4D97-AF65-F5344CB8AC3E}">
        <p14:creationId xmlns:p14="http://schemas.microsoft.com/office/powerpoint/2010/main" val="2458258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2" name="Rectangle 10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4"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05" name="Freeform: Shape 104">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6" name="Freeform: Shape 105">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7" name="Freeform: Shape 106">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8" name="Freeform: Shape 107">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9" name="Freeform: Shape 108">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0" name="Freeform: Shape 109">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1" name="Freeform: Shape 110">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2" name="Freeform: Shape 111">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5" name="ZoneTexte 4">
            <a:extLst>
              <a:ext uri="{FF2B5EF4-FFF2-40B4-BE49-F238E27FC236}">
                <a16:creationId xmlns:a16="http://schemas.microsoft.com/office/drawing/2014/main" id="{9DCC9A24-2D26-66C9-BF34-EF72D6544928}"/>
              </a:ext>
            </a:extLst>
          </p:cNvPr>
          <p:cNvSpPr txBox="1"/>
          <p:nvPr/>
        </p:nvSpPr>
        <p:spPr>
          <a:xfrm>
            <a:off x="635730" y="719002"/>
            <a:ext cx="3980254" cy="1240412"/>
          </a:xfrm>
          <a:prstGeom prst="rect">
            <a:avLst/>
          </a:prstGeom>
        </p:spPr>
        <p:txBody>
          <a:bodyPr vert="horz" lIns="91440" tIns="45720" rIns="91440" bIns="45720" rtlCol="0" anchor="ctr">
            <a:normAutofit/>
          </a:bodyPr>
          <a:lstStyle/>
          <a:p>
            <a:pPr>
              <a:spcBef>
                <a:spcPct val="0"/>
              </a:spcBef>
              <a:spcAft>
                <a:spcPts val="600"/>
              </a:spcAft>
            </a:pPr>
            <a:endParaRPr lang="en-US" sz="4400" kern="1200" dirty="0">
              <a:solidFill>
                <a:schemeClr val="tx2"/>
              </a:solidFill>
              <a:latin typeface="+mj-lt"/>
              <a:ea typeface="+mj-ea"/>
              <a:cs typeface="+mj-cs"/>
            </a:endParaRPr>
          </a:p>
        </p:txBody>
      </p:sp>
      <p:grpSp>
        <p:nvGrpSpPr>
          <p:cNvPr id="114"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115"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4"/>
              <a:chOff x="4114800" y="1423987"/>
              <a:chExt cx="3961542" cy="4007547"/>
            </a:xfrm>
            <a:noFill/>
          </p:grpSpPr>
          <p:sp>
            <p:nvSpPr>
              <p:cNvPr id="117" name="Freeform: Shape 116">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8" name="Freeform: Shape 117">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9" name="Freeform: Shape 118">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0" name="Freeform: Shape 119">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1" name="Freeform: Shape 120">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2" name="Freeform: Shape 121">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3" name="Freeform: Shape 122">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16" name="Freeform: Shape 115">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aphicFrame>
        <p:nvGraphicFramePr>
          <p:cNvPr id="96" name="ZoneTexte 5">
            <a:extLst>
              <a:ext uri="{FF2B5EF4-FFF2-40B4-BE49-F238E27FC236}">
                <a16:creationId xmlns:a16="http://schemas.microsoft.com/office/drawing/2014/main" id="{6F5E0E6D-B655-8B56-DCFA-39C5FCBCA12D}"/>
              </a:ext>
            </a:extLst>
          </p:cNvPr>
          <p:cNvGraphicFramePr/>
          <p:nvPr>
            <p:extLst>
              <p:ext uri="{D42A27DB-BD31-4B8C-83A1-F6EECF244321}">
                <p14:modId xmlns:p14="http://schemas.microsoft.com/office/powerpoint/2010/main" val="1683618476"/>
              </p:ext>
            </p:extLst>
          </p:nvPr>
        </p:nvGraphicFramePr>
        <p:xfrm>
          <a:off x="4214814" y="341165"/>
          <a:ext cx="7367584"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ZoneTexte 6">
            <a:extLst>
              <a:ext uri="{FF2B5EF4-FFF2-40B4-BE49-F238E27FC236}">
                <a16:creationId xmlns:a16="http://schemas.microsoft.com/office/drawing/2014/main" id="{002715DA-F9AE-8375-6DCA-46969878DCFB}"/>
              </a:ext>
            </a:extLst>
          </p:cNvPr>
          <p:cNvSpPr txBox="1"/>
          <p:nvPr/>
        </p:nvSpPr>
        <p:spPr>
          <a:xfrm>
            <a:off x="848290" y="1020245"/>
            <a:ext cx="3857625" cy="769441"/>
          </a:xfrm>
          <a:prstGeom prst="rect">
            <a:avLst/>
          </a:prstGeom>
          <a:noFill/>
        </p:spPr>
        <p:txBody>
          <a:bodyPr wrap="square" rtlCol="0">
            <a:spAutoFit/>
          </a:bodyPr>
          <a:lstStyle/>
          <a:p>
            <a:r>
              <a:rPr lang="fr-FR" sz="4400" dirty="0">
                <a:solidFill>
                  <a:schemeClr val="tx2"/>
                </a:solidFill>
                <a:latin typeface="+mj-lt"/>
                <a:ea typeface="+mj-ea"/>
                <a:cs typeface="+mj-cs"/>
              </a:rPr>
              <a:t>Sommaire</a:t>
            </a:r>
          </a:p>
        </p:txBody>
      </p:sp>
    </p:spTree>
    <p:extLst>
      <p:ext uri="{BB962C8B-B14F-4D97-AF65-F5344CB8AC3E}">
        <p14:creationId xmlns:p14="http://schemas.microsoft.com/office/powerpoint/2010/main" val="4271195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8" name="Rectangle 1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9"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20" name="Freeform: Shape 96">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1" name="Freeform: Shape 97">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22" name="Freeform: Shape 98">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23" name="Freeform: Shape 99">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24" name="Freeform: Shape 100">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25" name="Freeform: Shape 101">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26" name="Freeform: Shape 102">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27" name="Freeform: Shape 103">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0" name="ZoneTexte 9">
            <a:extLst>
              <a:ext uri="{FF2B5EF4-FFF2-40B4-BE49-F238E27FC236}">
                <a16:creationId xmlns:a16="http://schemas.microsoft.com/office/drawing/2014/main" id="{C636B11F-1839-4577-4BE9-FE0477E3F505}"/>
              </a:ext>
            </a:extLst>
          </p:cNvPr>
          <p:cNvSpPr txBox="1"/>
          <p:nvPr/>
        </p:nvSpPr>
        <p:spPr>
          <a:xfrm>
            <a:off x="1198182" y="559813"/>
            <a:ext cx="3988369" cy="2236864"/>
          </a:xfrm>
          <a:prstGeom prst="rect">
            <a:avLst/>
          </a:prstGeom>
        </p:spPr>
        <p:txBody>
          <a:bodyPr vert="horz" lIns="91440" tIns="45720" rIns="91440" bIns="45720" rtlCol="0" anchor="ctr">
            <a:normAutofit/>
          </a:bodyPr>
          <a:lstStyle/>
          <a:p>
            <a:pPr>
              <a:spcBef>
                <a:spcPct val="0"/>
              </a:spcBef>
              <a:spcAft>
                <a:spcPts val="600"/>
              </a:spcAft>
            </a:pPr>
            <a:r>
              <a:rPr lang="en-US" sz="4400" dirty="0">
                <a:solidFill>
                  <a:schemeClr val="tx2"/>
                </a:solidFill>
                <a:latin typeface="+mj-lt"/>
                <a:ea typeface="+mj-ea"/>
                <a:cs typeface="+mj-cs"/>
              </a:rPr>
              <a:t>Le projet Menu Maker </a:t>
            </a:r>
          </a:p>
          <a:p>
            <a:pPr>
              <a:spcBef>
                <a:spcPct val="0"/>
              </a:spcBef>
              <a:spcAft>
                <a:spcPts val="600"/>
              </a:spcAft>
            </a:pPr>
            <a:r>
              <a:rPr lang="en-US" sz="4400" dirty="0">
                <a:solidFill>
                  <a:schemeClr val="tx2"/>
                </a:solidFill>
                <a:latin typeface="+mj-lt"/>
                <a:ea typeface="+mj-ea"/>
                <a:cs typeface="+mj-cs"/>
              </a:rPr>
              <a:t>by Qwenta</a:t>
            </a:r>
          </a:p>
        </p:txBody>
      </p:sp>
      <p:sp>
        <p:nvSpPr>
          <p:cNvPr id="8" name="ZoneTexte 7">
            <a:extLst>
              <a:ext uri="{FF2B5EF4-FFF2-40B4-BE49-F238E27FC236}">
                <a16:creationId xmlns:a16="http://schemas.microsoft.com/office/drawing/2014/main" id="{BD07FD99-4A40-49EE-6395-3FD610AA8DA9}"/>
              </a:ext>
            </a:extLst>
          </p:cNvPr>
          <p:cNvSpPr txBox="1"/>
          <p:nvPr/>
        </p:nvSpPr>
        <p:spPr>
          <a:xfrm>
            <a:off x="1185756" y="2955401"/>
            <a:ext cx="3988112" cy="3157686"/>
          </a:xfrm>
          <a:prstGeom prst="rect">
            <a:avLst/>
          </a:prstGeom>
        </p:spPr>
        <p:txBody>
          <a:bodyPr vert="horz" lIns="91440" tIns="45720" rIns="91440" bIns="45720" rtlCol="0">
            <a:normAutofit/>
          </a:bodyPr>
          <a:lstStyle/>
          <a:p>
            <a:pPr indent="-228600">
              <a:spcAft>
                <a:spcPts val="600"/>
              </a:spcAft>
              <a:buClr>
                <a:schemeClr val="accent5"/>
              </a:buClr>
              <a:buFont typeface="Avenir Next LT Pro" panose="020B0504020202020204" pitchFamily="34" charset="0"/>
              <a:buChar char="+"/>
            </a:pPr>
            <a:r>
              <a:rPr lang="en-US" sz="1500" dirty="0">
                <a:solidFill>
                  <a:schemeClr val="tx2"/>
                </a:solidFill>
              </a:rPr>
              <a:t>Ce site aura pour but de permettre aux clients de :</a:t>
            </a:r>
          </a:p>
          <a:p>
            <a:pPr indent="-228600">
              <a:spcAft>
                <a:spcPts val="600"/>
              </a:spcAft>
              <a:buClr>
                <a:schemeClr val="accent5"/>
              </a:buClr>
              <a:buFont typeface="Avenir Next LT Pro" panose="020B0504020202020204" pitchFamily="34" charset="0"/>
              <a:buChar char="+"/>
            </a:pPr>
            <a:endParaRPr lang="en-US" sz="1500" dirty="0">
              <a:solidFill>
                <a:schemeClr val="tx2"/>
              </a:solidFill>
            </a:endParaRPr>
          </a:p>
          <a:p>
            <a:pPr lvl="1" indent="-228600">
              <a:spcAft>
                <a:spcPts val="600"/>
              </a:spcAft>
              <a:buClr>
                <a:schemeClr val="accent5"/>
              </a:buClr>
              <a:buFont typeface="Avenir Next LT Pro" panose="020B0504020202020204" pitchFamily="34" charset="0"/>
              <a:buChar char="+"/>
            </a:pPr>
            <a:r>
              <a:rPr lang="en-US" sz="1500" dirty="0">
                <a:solidFill>
                  <a:schemeClr val="tx2"/>
                </a:solidFill>
              </a:rPr>
              <a:t>Créer et personnaliser leur menu en ligne.</a:t>
            </a:r>
          </a:p>
          <a:p>
            <a:pPr lvl="1" indent="-228600">
              <a:spcAft>
                <a:spcPts val="600"/>
              </a:spcAft>
              <a:buClr>
                <a:schemeClr val="accent5"/>
              </a:buClr>
              <a:buFont typeface="Avenir Next LT Pro" panose="020B0504020202020204" pitchFamily="34" charset="0"/>
              <a:buChar char="+"/>
            </a:pPr>
            <a:r>
              <a:rPr lang="en-US" sz="1500" dirty="0">
                <a:solidFill>
                  <a:schemeClr val="tx2"/>
                </a:solidFill>
              </a:rPr>
              <a:t>Pouvoir éditer/modifier des menus déjà créés.</a:t>
            </a:r>
          </a:p>
          <a:p>
            <a:pPr lvl="1" indent="-228600">
              <a:spcAft>
                <a:spcPts val="600"/>
              </a:spcAft>
              <a:buClr>
                <a:schemeClr val="accent5"/>
              </a:buClr>
              <a:buFont typeface="Avenir Next LT Pro" panose="020B0504020202020204" pitchFamily="34" charset="0"/>
              <a:buChar char="+"/>
            </a:pPr>
            <a:r>
              <a:rPr lang="en-US" sz="1500" dirty="0">
                <a:solidFill>
                  <a:schemeClr val="tx2"/>
                </a:solidFill>
              </a:rPr>
              <a:t>Commander l'impression des menus.</a:t>
            </a:r>
          </a:p>
          <a:p>
            <a:pPr lvl="1" indent="-228600">
              <a:spcAft>
                <a:spcPts val="600"/>
              </a:spcAft>
              <a:buClr>
                <a:schemeClr val="accent5"/>
              </a:buClr>
              <a:buFont typeface="Avenir Next LT Pro" panose="020B0504020202020204" pitchFamily="34" charset="0"/>
              <a:buChar char="+"/>
            </a:pPr>
            <a:r>
              <a:rPr lang="en-US" sz="1500" dirty="0">
                <a:solidFill>
                  <a:schemeClr val="tx2"/>
                </a:solidFill>
              </a:rPr>
              <a:t>Exporter en format PDF, vers la plateforme Delivroo ou encore Instagram.</a:t>
            </a:r>
          </a:p>
        </p:txBody>
      </p:sp>
      <p:pic>
        <p:nvPicPr>
          <p:cNvPr id="6" name="Image 5">
            <a:extLst>
              <a:ext uri="{FF2B5EF4-FFF2-40B4-BE49-F238E27FC236}">
                <a16:creationId xmlns:a16="http://schemas.microsoft.com/office/drawing/2014/main" id="{1DDA38CB-3E77-88A3-5A8A-E84022009537}"/>
              </a:ext>
            </a:extLst>
          </p:cNvPr>
          <p:cNvPicPr>
            <a:picLocks noChangeAspect="1"/>
          </p:cNvPicPr>
          <p:nvPr/>
        </p:nvPicPr>
        <p:blipFill rotWithShape="1">
          <a:blip r:embed="rId2"/>
          <a:srcRect r="-2" b="8163"/>
          <a:stretch/>
        </p:blipFill>
        <p:spPr>
          <a:xfrm>
            <a:off x="6711079" y="567942"/>
            <a:ext cx="4170838" cy="5716862"/>
          </a:xfrm>
          <a:prstGeom prst="rect">
            <a:avLst/>
          </a:prstGeom>
        </p:spPr>
      </p:pic>
      <p:grpSp>
        <p:nvGrpSpPr>
          <p:cNvPr id="128"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7" name="Freeform: Shape 106">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9"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0" name="Freeform: Shape 109">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31" name="Freeform: Shape 110">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32" name="Freeform: Shape 111">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33" name="Freeform: Shape 112">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34" name="Freeform: Shape 113">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35" name="Freeform: Shape 114">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16" name="Freeform: Shape 115">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136" name="Freeform: Shape 108">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50579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2052E24-B291-5525-2C5E-2061D3B71C07}"/>
              </a:ext>
            </a:extLst>
          </p:cNvPr>
          <p:cNvPicPr>
            <a:picLocks noChangeAspect="1"/>
          </p:cNvPicPr>
          <p:nvPr/>
        </p:nvPicPr>
        <p:blipFill rotWithShape="1">
          <a:blip r:embed="rId2"/>
          <a:srcRect l="28498" t="31117" r="45102" b="15889"/>
          <a:stretch/>
        </p:blipFill>
        <p:spPr>
          <a:xfrm>
            <a:off x="3159108" y="1396859"/>
            <a:ext cx="1877083" cy="2294811"/>
          </a:xfrm>
          <a:prstGeom prst="rect">
            <a:avLst/>
          </a:prstGeom>
        </p:spPr>
      </p:pic>
      <p:sp>
        <p:nvSpPr>
          <p:cNvPr id="6" name="ZoneTexte 5">
            <a:extLst>
              <a:ext uri="{FF2B5EF4-FFF2-40B4-BE49-F238E27FC236}">
                <a16:creationId xmlns:a16="http://schemas.microsoft.com/office/drawing/2014/main" id="{BFD8C9BC-5AF2-07A3-646B-6AA400801965}"/>
              </a:ext>
            </a:extLst>
          </p:cNvPr>
          <p:cNvSpPr txBox="1"/>
          <p:nvPr/>
        </p:nvSpPr>
        <p:spPr>
          <a:xfrm>
            <a:off x="321540" y="2544265"/>
            <a:ext cx="2410578" cy="646331"/>
          </a:xfrm>
          <a:prstGeom prst="rect">
            <a:avLst/>
          </a:prstGeom>
          <a:noFill/>
        </p:spPr>
        <p:txBody>
          <a:bodyPr wrap="square" rtlCol="0">
            <a:spAutoFit/>
          </a:bodyPr>
          <a:lstStyle/>
          <a:p>
            <a:r>
              <a:rPr lang="fr-FR" dirty="0"/>
              <a:t>Créer une nouvelle catégorie de plat</a:t>
            </a:r>
          </a:p>
        </p:txBody>
      </p:sp>
      <p:cxnSp>
        <p:nvCxnSpPr>
          <p:cNvPr id="10" name="Connecteur en arc 9">
            <a:extLst>
              <a:ext uri="{FF2B5EF4-FFF2-40B4-BE49-F238E27FC236}">
                <a16:creationId xmlns:a16="http://schemas.microsoft.com/office/drawing/2014/main" id="{A5EE63AC-6642-4915-0804-7F4EFBA44B3F}"/>
              </a:ext>
            </a:extLst>
          </p:cNvPr>
          <p:cNvCxnSpPr>
            <a:cxnSpLocks/>
          </p:cNvCxnSpPr>
          <p:nvPr/>
        </p:nvCxnSpPr>
        <p:spPr>
          <a:xfrm rot="5400000" flipH="1" flipV="1">
            <a:off x="1238631" y="1894294"/>
            <a:ext cx="1243069" cy="2223270"/>
          </a:xfrm>
          <a:prstGeom prst="curvedConnector4">
            <a:avLst>
              <a:gd name="adj1" fmla="val -18390"/>
              <a:gd name="adj2" fmla="val 77106"/>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Image 21">
            <a:extLst>
              <a:ext uri="{FF2B5EF4-FFF2-40B4-BE49-F238E27FC236}">
                <a16:creationId xmlns:a16="http://schemas.microsoft.com/office/drawing/2014/main" id="{7208CA8B-C3F3-18B8-756A-9EF88EB5B5C7}"/>
              </a:ext>
            </a:extLst>
          </p:cNvPr>
          <p:cNvPicPr>
            <a:picLocks noChangeAspect="1"/>
          </p:cNvPicPr>
          <p:nvPr/>
        </p:nvPicPr>
        <p:blipFill rotWithShape="1">
          <a:blip r:embed="rId3"/>
          <a:srcRect l="7123" t="6771" r="8219" b="5167"/>
          <a:stretch/>
        </p:blipFill>
        <p:spPr>
          <a:xfrm>
            <a:off x="2359417" y="4143177"/>
            <a:ext cx="1877084" cy="2278026"/>
          </a:xfrm>
          <a:prstGeom prst="rect">
            <a:avLst/>
          </a:prstGeom>
        </p:spPr>
      </p:pic>
      <p:pic>
        <p:nvPicPr>
          <p:cNvPr id="26" name="Image 25">
            <a:extLst>
              <a:ext uri="{FF2B5EF4-FFF2-40B4-BE49-F238E27FC236}">
                <a16:creationId xmlns:a16="http://schemas.microsoft.com/office/drawing/2014/main" id="{A0091CC1-0C60-E523-072E-D085339F7FDC}"/>
              </a:ext>
            </a:extLst>
          </p:cNvPr>
          <p:cNvPicPr>
            <a:picLocks noChangeAspect="1"/>
          </p:cNvPicPr>
          <p:nvPr/>
        </p:nvPicPr>
        <p:blipFill rotWithShape="1">
          <a:blip r:embed="rId4"/>
          <a:srcRect l="29761" t="28658" r="42768" b="27609"/>
          <a:stretch/>
        </p:blipFill>
        <p:spPr>
          <a:xfrm>
            <a:off x="9515024" y="1059435"/>
            <a:ext cx="1877084" cy="2294811"/>
          </a:xfrm>
          <a:prstGeom prst="rect">
            <a:avLst/>
          </a:prstGeom>
        </p:spPr>
      </p:pic>
      <p:pic>
        <p:nvPicPr>
          <p:cNvPr id="30" name="Image 29">
            <a:extLst>
              <a:ext uri="{FF2B5EF4-FFF2-40B4-BE49-F238E27FC236}">
                <a16:creationId xmlns:a16="http://schemas.microsoft.com/office/drawing/2014/main" id="{1E0F6837-688F-32C4-7610-2216316512F4}"/>
              </a:ext>
            </a:extLst>
          </p:cNvPr>
          <p:cNvPicPr>
            <a:picLocks noChangeAspect="1"/>
          </p:cNvPicPr>
          <p:nvPr/>
        </p:nvPicPr>
        <p:blipFill>
          <a:blip r:embed="rId5"/>
          <a:stretch>
            <a:fillRect/>
          </a:stretch>
        </p:blipFill>
        <p:spPr>
          <a:xfrm>
            <a:off x="10012102" y="3989415"/>
            <a:ext cx="1859950" cy="2420093"/>
          </a:xfrm>
          <a:prstGeom prst="rect">
            <a:avLst/>
          </a:prstGeom>
        </p:spPr>
      </p:pic>
      <p:sp>
        <p:nvSpPr>
          <p:cNvPr id="32" name="ZoneTexte 31">
            <a:extLst>
              <a:ext uri="{FF2B5EF4-FFF2-40B4-BE49-F238E27FC236}">
                <a16:creationId xmlns:a16="http://schemas.microsoft.com/office/drawing/2014/main" id="{2E34F595-5609-255B-BFE8-E706C672CA59}"/>
              </a:ext>
            </a:extLst>
          </p:cNvPr>
          <p:cNvSpPr txBox="1"/>
          <p:nvPr/>
        </p:nvSpPr>
        <p:spPr>
          <a:xfrm>
            <a:off x="292906" y="5688944"/>
            <a:ext cx="1877081" cy="369332"/>
          </a:xfrm>
          <a:prstGeom prst="rect">
            <a:avLst/>
          </a:prstGeom>
          <a:noFill/>
        </p:spPr>
        <p:txBody>
          <a:bodyPr wrap="square" rtlCol="0">
            <a:spAutoFit/>
          </a:bodyPr>
          <a:lstStyle/>
          <a:p>
            <a:r>
              <a:rPr lang="fr-FR" dirty="0"/>
              <a:t>Ajouter un plat</a:t>
            </a:r>
          </a:p>
        </p:txBody>
      </p:sp>
      <p:cxnSp>
        <p:nvCxnSpPr>
          <p:cNvPr id="39" name="Connecteur en arc 38">
            <a:extLst>
              <a:ext uri="{FF2B5EF4-FFF2-40B4-BE49-F238E27FC236}">
                <a16:creationId xmlns:a16="http://schemas.microsoft.com/office/drawing/2014/main" id="{8AA94DBD-C5F9-BAA3-99CE-958EA06056D3}"/>
              </a:ext>
            </a:extLst>
          </p:cNvPr>
          <p:cNvCxnSpPr>
            <a:cxnSpLocks/>
          </p:cNvCxnSpPr>
          <p:nvPr/>
        </p:nvCxnSpPr>
        <p:spPr>
          <a:xfrm flipV="1">
            <a:off x="942398" y="4917074"/>
            <a:ext cx="1257523" cy="77187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15E34612-0A91-F89D-444E-F7A5BC9E81B0}"/>
              </a:ext>
            </a:extLst>
          </p:cNvPr>
          <p:cNvSpPr txBox="1"/>
          <p:nvPr/>
        </p:nvSpPr>
        <p:spPr>
          <a:xfrm>
            <a:off x="5527897" y="1897933"/>
            <a:ext cx="2485180" cy="646331"/>
          </a:xfrm>
          <a:prstGeom prst="rect">
            <a:avLst/>
          </a:prstGeom>
          <a:noFill/>
        </p:spPr>
        <p:txBody>
          <a:bodyPr wrap="square">
            <a:spAutoFit/>
          </a:bodyPr>
          <a:lstStyle/>
          <a:p>
            <a:r>
              <a:rPr lang="fr-CA" dirty="0"/>
              <a:t>Personnaliser le style </a:t>
            </a:r>
          </a:p>
          <a:p>
            <a:r>
              <a:rPr lang="fr-CA" dirty="0"/>
              <a:t>de son menu</a:t>
            </a:r>
            <a:endParaRPr lang="fr-FR" dirty="0"/>
          </a:p>
        </p:txBody>
      </p:sp>
      <p:sp>
        <p:nvSpPr>
          <p:cNvPr id="46" name="ZoneTexte 45">
            <a:extLst>
              <a:ext uri="{FF2B5EF4-FFF2-40B4-BE49-F238E27FC236}">
                <a16:creationId xmlns:a16="http://schemas.microsoft.com/office/drawing/2014/main" id="{C5311203-2BA1-31BB-ACE1-D1E9756251A1}"/>
              </a:ext>
            </a:extLst>
          </p:cNvPr>
          <p:cNvSpPr txBox="1"/>
          <p:nvPr/>
        </p:nvSpPr>
        <p:spPr>
          <a:xfrm>
            <a:off x="5778952" y="4857947"/>
            <a:ext cx="2508456" cy="1200329"/>
          </a:xfrm>
          <a:prstGeom prst="rect">
            <a:avLst/>
          </a:prstGeom>
          <a:noFill/>
        </p:spPr>
        <p:txBody>
          <a:bodyPr wrap="square">
            <a:spAutoFit/>
          </a:bodyPr>
          <a:lstStyle/>
          <a:p>
            <a:r>
              <a:rPr lang="fr-FR" dirty="0"/>
              <a:t>Modifier, supprimer </a:t>
            </a:r>
          </a:p>
          <a:p>
            <a:r>
              <a:rPr lang="fr-FR" dirty="0"/>
              <a:t>et créer un menu précédent</a:t>
            </a:r>
          </a:p>
          <a:p>
            <a:endParaRPr lang="fr-FR" dirty="0"/>
          </a:p>
        </p:txBody>
      </p:sp>
      <p:sp>
        <p:nvSpPr>
          <p:cNvPr id="47" name="ZoneTexte 46">
            <a:extLst>
              <a:ext uri="{FF2B5EF4-FFF2-40B4-BE49-F238E27FC236}">
                <a16:creationId xmlns:a16="http://schemas.microsoft.com/office/drawing/2014/main" id="{4D7F5622-B41F-A467-D413-E1B31877246A}"/>
              </a:ext>
            </a:extLst>
          </p:cNvPr>
          <p:cNvSpPr txBox="1"/>
          <p:nvPr/>
        </p:nvSpPr>
        <p:spPr>
          <a:xfrm>
            <a:off x="321540" y="531055"/>
            <a:ext cx="11693386" cy="769441"/>
          </a:xfrm>
          <a:prstGeom prst="rect">
            <a:avLst/>
          </a:prstGeom>
          <a:noFill/>
        </p:spPr>
        <p:txBody>
          <a:bodyPr wrap="square" rtlCol="0">
            <a:spAutoFit/>
          </a:bodyPr>
          <a:lstStyle/>
          <a:p>
            <a:pPr>
              <a:spcBef>
                <a:spcPct val="0"/>
              </a:spcBef>
              <a:spcAft>
                <a:spcPts val="600"/>
              </a:spcAft>
            </a:pPr>
            <a:r>
              <a:rPr lang="fr-FR" sz="4400" dirty="0">
                <a:solidFill>
                  <a:schemeClr val="tx2"/>
                </a:solidFill>
                <a:latin typeface="+mj-lt"/>
                <a:ea typeface="+mj-ea"/>
                <a:cs typeface="+mj-cs"/>
              </a:rPr>
              <a:t>Caractéristique du site</a:t>
            </a:r>
          </a:p>
        </p:txBody>
      </p:sp>
      <p:cxnSp>
        <p:nvCxnSpPr>
          <p:cNvPr id="49" name="Connecteur en arc 48">
            <a:extLst>
              <a:ext uri="{FF2B5EF4-FFF2-40B4-BE49-F238E27FC236}">
                <a16:creationId xmlns:a16="http://schemas.microsoft.com/office/drawing/2014/main" id="{33841153-A1E3-AEC6-193D-95B895771FE9}"/>
              </a:ext>
            </a:extLst>
          </p:cNvPr>
          <p:cNvCxnSpPr>
            <a:cxnSpLocks/>
            <a:stCxn id="42" idx="3"/>
          </p:cNvCxnSpPr>
          <p:nvPr/>
        </p:nvCxnSpPr>
        <p:spPr>
          <a:xfrm flipV="1">
            <a:off x="8013077" y="1539251"/>
            <a:ext cx="1501947" cy="68184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eur en arc 52">
            <a:extLst>
              <a:ext uri="{FF2B5EF4-FFF2-40B4-BE49-F238E27FC236}">
                <a16:creationId xmlns:a16="http://schemas.microsoft.com/office/drawing/2014/main" id="{E4171D70-4CB6-8DA1-CF60-C4FC1ABFD7C5}"/>
              </a:ext>
            </a:extLst>
          </p:cNvPr>
          <p:cNvCxnSpPr>
            <a:cxnSpLocks/>
          </p:cNvCxnSpPr>
          <p:nvPr/>
        </p:nvCxnSpPr>
        <p:spPr>
          <a:xfrm flipV="1">
            <a:off x="7815532" y="4917074"/>
            <a:ext cx="2071418" cy="56932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44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537FAC5-F09E-A191-1AE8-D77356EDCC8E}"/>
              </a:ext>
            </a:extLst>
          </p:cNvPr>
          <p:cNvPicPr>
            <a:picLocks noChangeAspect="1"/>
          </p:cNvPicPr>
          <p:nvPr/>
        </p:nvPicPr>
        <p:blipFill>
          <a:blip r:embed="rId2"/>
          <a:stretch>
            <a:fillRect/>
          </a:stretch>
        </p:blipFill>
        <p:spPr>
          <a:xfrm>
            <a:off x="8385679" y="4024899"/>
            <a:ext cx="3516702" cy="2484461"/>
          </a:xfrm>
          <a:prstGeom prst="rect">
            <a:avLst/>
          </a:prstGeom>
        </p:spPr>
      </p:pic>
      <p:pic>
        <p:nvPicPr>
          <p:cNvPr id="7" name="Image 6">
            <a:extLst>
              <a:ext uri="{FF2B5EF4-FFF2-40B4-BE49-F238E27FC236}">
                <a16:creationId xmlns:a16="http://schemas.microsoft.com/office/drawing/2014/main" id="{824A81CE-77EB-98C6-FCD7-7A91C66CDB5B}"/>
              </a:ext>
            </a:extLst>
          </p:cNvPr>
          <p:cNvPicPr>
            <a:picLocks noChangeAspect="1"/>
          </p:cNvPicPr>
          <p:nvPr/>
        </p:nvPicPr>
        <p:blipFill>
          <a:blip r:embed="rId3"/>
          <a:stretch>
            <a:fillRect/>
          </a:stretch>
        </p:blipFill>
        <p:spPr>
          <a:xfrm>
            <a:off x="3712232" y="1863604"/>
            <a:ext cx="3536164" cy="2484460"/>
          </a:xfrm>
          <a:prstGeom prst="rect">
            <a:avLst/>
          </a:prstGeom>
        </p:spPr>
      </p:pic>
      <p:sp>
        <p:nvSpPr>
          <p:cNvPr id="9" name="ZoneTexte 8">
            <a:extLst>
              <a:ext uri="{FF2B5EF4-FFF2-40B4-BE49-F238E27FC236}">
                <a16:creationId xmlns:a16="http://schemas.microsoft.com/office/drawing/2014/main" id="{734A76F0-8A2A-DE04-EC37-A2A2FF0DC488}"/>
              </a:ext>
            </a:extLst>
          </p:cNvPr>
          <p:cNvSpPr txBox="1"/>
          <p:nvPr/>
        </p:nvSpPr>
        <p:spPr>
          <a:xfrm>
            <a:off x="289619" y="3096029"/>
            <a:ext cx="3046562" cy="1200329"/>
          </a:xfrm>
          <a:prstGeom prst="rect">
            <a:avLst/>
          </a:prstGeom>
          <a:noFill/>
        </p:spPr>
        <p:txBody>
          <a:bodyPr wrap="square">
            <a:spAutoFit/>
          </a:bodyPr>
          <a:lstStyle/>
          <a:p>
            <a:r>
              <a:rPr lang="fr-CA" dirty="0"/>
              <a:t>Exporter le menu</a:t>
            </a:r>
          </a:p>
          <a:p>
            <a:r>
              <a:rPr lang="fr-CA" dirty="0"/>
              <a:t>en PDF, vers l'application Deliveroo et partager le menu sur Instagram.</a:t>
            </a:r>
            <a:endParaRPr lang="fr-FR" dirty="0"/>
          </a:p>
        </p:txBody>
      </p:sp>
      <p:sp>
        <p:nvSpPr>
          <p:cNvPr id="11" name="ZoneTexte 10">
            <a:extLst>
              <a:ext uri="{FF2B5EF4-FFF2-40B4-BE49-F238E27FC236}">
                <a16:creationId xmlns:a16="http://schemas.microsoft.com/office/drawing/2014/main" id="{4E093A7B-F77D-93E4-849A-AEB11D5DE5BA}"/>
              </a:ext>
            </a:extLst>
          </p:cNvPr>
          <p:cNvSpPr txBox="1"/>
          <p:nvPr/>
        </p:nvSpPr>
        <p:spPr>
          <a:xfrm>
            <a:off x="3941770" y="5267130"/>
            <a:ext cx="2782019" cy="646331"/>
          </a:xfrm>
          <a:prstGeom prst="rect">
            <a:avLst/>
          </a:prstGeom>
          <a:noFill/>
        </p:spPr>
        <p:txBody>
          <a:bodyPr wrap="square">
            <a:spAutoFit/>
          </a:bodyPr>
          <a:lstStyle/>
          <a:p>
            <a:r>
              <a:rPr lang="fr-CA" dirty="0"/>
              <a:t>Commander en un clic</a:t>
            </a:r>
          </a:p>
          <a:p>
            <a:r>
              <a:rPr lang="fr-CA" dirty="0"/>
              <a:t>l'impression d'un menu.</a:t>
            </a:r>
            <a:endParaRPr lang="fr-FR" dirty="0"/>
          </a:p>
        </p:txBody>
      </p:sp>
      <p:sp>
        <p:nvSpPr>
          <p:cNvPr id="13" name="ZoneTexte 12">
            <a:extLst>
              <a:ext uri="{FF2B5EF4-FFF2-40B4-BE49-F238E27FC236}">
                <a16:creationId xmlns:a16="http://schemas.microsoft.com/office/drawing/2014/main" id="{E7E4B99D-5412-8DCC-4120-2B858EB96BA5}"/>
              </a:ext>
            </a:extLst>
          </p:cNvPr>
          <p:cNvSpPr txBox="1"/>
          <p:nvPr/>
        </p:nvSpPr>
        <p:spPr>
          <a:xfrm>
            <a:off x="892333" y="559817"/>
            <a:ext cx="6098874" cy="769441"/>
          </a:xfrm>
          <a:prstGeom prst="rect">
            <a:avLst/>
          </a:prstGeom>
          <a:noFill/>
        </p:spPr>
        <p:txBody>
          <a:bodyPr wrap="square">
            <a:spAutoFit/>
          </a:bodyPr>
          <a:lstStyle/>
          <a:p>
            <a:r>
              <a:rPr lang="fr-CA" sz="4400" dirty="0">
                <a:solidFill>
                  <a:schemeClr val="tx2"/>
                </a:solidFill>
                <a:latin typeface="+mj-lt"/>
                <a:ea typeface="+mj-ea"/>
                <a:cs typeface="+mj-cs"/>
              </a:rPr>
              <a:t>Gestion d’un menu</a:t>
            </a:r>
            <a:endParaRPr lang="fr-FR" sz="4400" dirty="0">
              <a:solidFill>
                <a:schemeClr val="tx2"/>
              </a:solidFill>
              <a:latin typeface="+mj-lt"/>
              <a:ea typeface="+mj-ea"/>
              <a:cs typeface="+mj-cs"/>
            </a:endParaRPr>
          </a:p>
        </p:txBody>
      </p:sp>
      <p:cxnSp>
        <p:nvCxnSpPr>
          <p:cNvPr id="15" name="Connecteur en arc 14">
            <a:extLst>
              <a:ext uri="{FF2B5EF4-FFF2-40B4-BE49-F238E27FC236}">
                <a16:creationId xmlns:a16="http://schemas.microsoft.com/office/drawing/2014/main" id="{4A765B67-DED8-7B46-16C9-A7CA766EA5EF}"/>
              </a:ext>
            </a:extLst>
          </p:cNvPr>
          <p:cNvCxnSpPr>
            <a:cxnSpLocks/>
          </p:cNvCxnSpPr>
          <p:nvPr/>
        </p:nvCxnSpPr>
        <p:spPr>
          <a:xfrm flipV="1">
            <a:off x="1767525" y="2449902"/>
            <a:ext cx="1803811" cy="64612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en arc 17">
            <a:extLst>
              <a:ext uri="{FF2B5EF4-FFF2-40B4-BE49-F238E27FC236}">
                <a16:creationId xmlns:a16="http://schemas.microsoft.com/office/drawing/2014/main" id="{20B56566-D65D-E07C-960E-C42FC600AA0F}"/>
              </a:ext>
            </a:extLst>
          </p:cNvPr>
          <p:cNvCxnSpPr>
            <a:cxnSpLocks/>
          </p:cNvCxnSpPr>
          <p:nvPr/>
        </p:nvCxnSpPr>
        <p:spPr>
          <a:xfrm flipV="1">
            <a:off x="6568514" y="4921883"/>
            <a:ext cx="1661890" cy="69049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24735EC7-E31C-C26A-1641-C44C2112FE8F}"/>
              </a:ext>
            </a:extLst>
          </p:cNvPr>
          <p:cNvPicPr>
            <a:picLocks noChangeAspect="1"/>
          </p:cNvPicPr>
          <p:nvPr/>
        </p:nvPicPr>
        <p:blipFill>
          <a:blip r:embed="rId4"/>
          <a:stretch>
            <a:fillRect/>
          </a:stretch>
        </p:blipFill>
        <p:spPr>
          <a:xfrm>
            <a:off x="7886306" y="601257"/>
            <a:ext cx="998746" cy="1149350"/>
          </a:xfrm>
          <a:prstGeom prst="rect">
            <a:avLst/>
          </a:prstGeom>
        </p:spPr>
      </p:pic>
      <p:pic>
        <p:nvPicPr>
          <p:cNvPr id="22" name="Image 21">
            <a:extLst>
              <a:ext uri="{FF2B5EF4-FFF2-40B4-BE49-F238E27FC236}">
                <a16:creationId xmlns:a16="http://schemas.microsoft.com/office/drawing/2014/main" id="{C45C21E7-2ED0-A1D8-5F81-81C5BC8B3982}"/>
              </a:ext>
            </a:extLst>
          </p:cNvPr>
          <p:cNvPicPr>
            <a:picLocks noChangeAspect="1"/>
          </p:cNvPicPr>
          <p:nvPr/>
        </p:nvPicPr>
        <p:blipFill>
          <a:blip r:embed="rId5"/>
          <a:stretch>
            <a:fillRect/>
          </a:stretch>
        </p:blipFill>
        <p:spPr>
          <a:xfrm>
            <a:off x="9626868" y="348640"/>
            <a:ext cx="1661891" cy="1281041"/>
          </a:xfrm>
          <a:prstGeom prst="rect">
            <a:avLst/>
          </a:prstGeom>
        </p:spPr>
      </p:pic>
      <p:pic>
        <p:nvPicPr>
          <p:cNvPr id="24" name="Image 23">
            <a:extLst>
              <a:ext uri="{FF2B5EF4-FFF2-40B4-BE49-F238E27FC236}">
                <a16:creationId xmlns:a16="http://schemas.microsoft.com/office/drawing/2014/main" id="{5AE071FD-1EE2-FDA4-B3C5-573FF7848DBB}"/>
              </a:ext>
            </a:extLst>
          </p:cNvPr>
          <p:cNvPicPr>
            <a:picLocks noChangeAspect="1"/>
          </p:cNvPicPr>
          <p:nvPr/>
        </p:nvPicPr>
        <p:blipFill>
          <a:blip r:embed="rId6"/>
          <a:stretch>
            <a:fillRect/>
          </a:stretch>
        </p:blipFill>
        <p:spPr>
          <a:xfrm>
            <a:off x="7508607" y="2577307"/>
            <a:ext cx="2791244" cy="903755"/>
          </a:xfrm>
          <a:prstGeom prst="rect">
            <a:avLst/>
          </a:prstGeom>
        </p:spPr>
      </p:pic>
      <p:pic>
        <p:nvPicPr>
          <p:cNvPr id="26" name="Image 25">
            <a:extLst>
              <a:ext uri="{FF2B5EF4-FFF2-40B4-BE49-F238E27FC236}">
                <a16:creationId xmlns:a16="http://schemas.microsoft.com/office/drawing/2014/main" id="{318AA14E-60E0-80EE-D507-5E7A9384D49C}"/>
              </a:ext>
            </a:extLst>
          </p:cNvPr>
          <p:cNvPicPr>
            <a:picLocks noChangeAspect="1"/>
          </p:cNvPicPr>
          <p:nvPr/>
        </p:nvPicPr>
        <p:blipFill>
          <a:blip r:embed="rId7"/>
          <a:stretch>
            <a:fillRect/>
          </a:stretch>
        </p:blipFill>
        <p:spPr>
          <a:xfrm>
            <a:off x="10457814" y="1902855"/>
            <a:ext cx="1587500" cy="1600200"/>
          </a:xfrm>
          <a:prstGeom prst="rect">
            <a:avLst/>
          </a:prstGeom>
        </p:spPr>
      </p:pic>
    </p:spTree>
    <p:extLst>
      <p:ext uri="{BB962C8B-B14F-4D97-AF65-F5344CB8AC3E}">
        <p14:creationId xmlns:p14="http://schemas.microsoft.com/office/powerpoint/2010/main" val="108370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3930FDA-338A-1E81-945B-80E7554557F9}"/>
              </a:ext>
            </a:extLst>
          </p:cNvPr>
          <p:cNvSpPr txBox="1"/>
          <p:nvPr/>
        </p:nvSpPr>
        <p:spPr>
          <a:xfrm>
            <a:off x="651416" y="744021"/>
            <a:ext cx="7101215" cy="769441"/>
          </a:xfrm>
          <a:prstGeom prst="rect">
            <a:avLst/>
          </a:prstGeom>
          <a:noFill/>
        </p:spPr>
        <p:txBody>
          <a:bodyPr wrap="square">
            <a:spAutoFit/>
          </a:bodyPr>
          <a:lstStyle/>
          <a:p>
            <a:pPr>
              <a:spcBef>
                <a:spcPct val="0"/>
              </a:spcBef>
              <a:spcAft>
                <a:spcPts val="600"/>
              </a:spcAft>
            </a:pPr>
            <a:r>
              <a:rPr lang="fr-CA" sz="4400" dirty="0">
                <a:solidFill>
                  <a:schemeClr val="tx2"/>
                </a:solidFill>
                <a:latin typeface="+mj-lt"/>
                <a:ea typeface="+mj-ea"/>
                <a:cs typeface="+mj-cs"/>
              </a:rPr>
              <a:t>Spécifications techniques</a:t>
            </a:r>
            <a:endParaRPr lang="en-US" sz="4400" dirty="0">
              <a:solidFill>
                <a:schemeClr val="tx2"/>
              </a:solidFill>
              <a:latin typeface="+mj-lt"/>
              <a:ea typeface="+mj-ea"/>
              <a:cs typeface="+mj-cs"/>
            </a:endParaRPr>
          </a:p>
        </p:txBody>
      </p:sp>
      <p:pic>
        <p:nvPicPr>
          <p:cNvPr id="15" name="Image 14">
            <a:extLst>
              <a:ext uri="{FF2B5EF4-FFF2-40B4-BE49-F238E27FC236}">
                <a16:creationId xmlns:a16="http://schemas.microsoft.com/office/drawing/2014/main" id="{E65D197D-04B7-8192-B210-78D4DD2C58E8}"/>
              </a:ext>
            </a:extLst>
          </p:cNvPr>
          <p:cNvPicPr>
            <a:picLocks noChangeAspect="1"/>
          </p:cNvPicPr>
          <p:nvPr/>
        </p:nvPicPr>
        <p:blipFill rotWithShape="1">
          <a:blip r:embed="rId2"/>
          <a:srcRect l="6366" r="4735" b="7"/>
          <a:stretch/>
        </p:blipFill>
        <p:spPr>
          <a:xfrm>
            <a:off x="5619298" y="4053734"/>
            <a:ext cx="1228034" cy="1252361"/>
          </a:xfrm>
          <a:prstGeom prst="rect">
            <a:avLst/>
          </a:prstGeom>
        </p:spPr>
      </p:pic>
      <p:pic>
        <p:nvPicPr>
          <p:cNvPr id="75" name="Image 74">
            <a:extLst>
              <a:ext uri="{FF2B5EF4-FFF2-40B4-BE49-F238E27FC236}">
                <a16:creationId xmlns:a16="http://schemas.microsoft.com/office/drawing/2014/main" id="{171C6943-42DF-A8C6-9545-AE203A60E4EB}"/>
              </a:ext>
            </a:extLst>
          </p:cNvPr>
          <p:cNvPicPr>
            <a:picLocks noChangeAspect="1"/>
          </p:cNvPicPr>
          <p:nvPr/>
        </p:nvPicPr>
        <p:blipFill>
          <a:blip r:embed="rId3"/>
          <a:stretch>
            <a:fillRect/>
          </a:stretch>
        </p:blipFill>
        <p:spPr>
          <a:xfrm>
            <a:off x="6610112" y="2183429"/>
            <a:ext cx="965395" cy="1021091"/>
          </a:xfrm>
          <a:prstGeom prst="rect">
            <a:avLst/>
          </a:prstGeom>
        </p:spPr>
      </p:pic>
      <p:pic>
        <p:nvPicPr>
          <p:cNvPr id="82" name="Image 81">
            <a:extLst>
              <a:ext uri="{FF2B5EF4-FFF2-40B4-BE49-F238E27FC236}">
                <a16:creationId xmlns:a16="http://schemas.microsoft.com/office/drawing/2014/main" id="{0C47F32B-292A-5C2E-AFBE-E46992E9AA9E}"/>
              </a:ext>
            </a:extLst>
          </p:cNvPr>
          <p:cNvPicPr>
            <a:picLocks noChangeAspect="1"/>
          </p:cNvPicPr>
          <p:nvPr/>
        </p:nvPicPr>
        <p:blipFill>
          <a:blip r:embed="rId4"/>
          <a:stretch>
            <a:fillRect/>
          </a:stretch>
        </p:blipFill>
        <p:spPr>
          <a:xfrm>
            <a:off x="8608312" y="2183429"/>
            <a:ext cx="1430303" cy="798309"/>
          </a:xfrm>
          <a:prstGeom prst="rect">
            <a:avLst/>
          </a:prstGeom>
        </p:spPr>
      </p:pic>
      <p:pic>
        <p:nvPicPr>
          <p:cNvPr id="2" name="Image 1">
            <a:extLst>
              <a:ext uri="{FF2B5EF4-FFF2-40B4-BE49-F238E27FC236}">
                <a16:creationId xmlns:a16="http://schemas.microsoft.com/office/drawing/2014/main" id="{54010D1B-3113-CA3C-1B3E-3CC19E92D170}"/>
              </a:ext>
            </a:extLst>
          </p:cNvPr>
          <p:cNvPicPr>
            <a:picLocks noChangeAspect="1"/>
          </p:cNvPicPr>
          <p:nvPr/>
        </p:nvPicPr>
        <p:blipFill rotWithShape="1">
          <a:blip r:embed="rId5"/>
          <a:srcRect b="4450"/>
          <a:stretch/>
        </p:blipFill>
        <p:spPr>
          <a:xfrm>
            <a:off x="10396397" y="2183429"/>
            <a:ext cx="1350046" cy="948181"/>
          </a:xfrm>
          <a:prstGeom prst="rect">
            <a:avLst/>
          </a:prstGeom>
        </p:spPr>
      </p:pic>
      <p:pic>
        <p:nvPicPr>
          <p:cNvPr id="3" name="Image 2">
            <a:extLst>
              <a:ext uri="{FF2B5EF4-FFF2-40B4-BE49-F238E27FC236}">
                <a16:creationId xmlns:a16="http://schemas.microsoft.com/office/drawing/2014/main" id="{CE26EBEE-FF1E-D601-D036-5F94D779BDDC}"/>
              </a:ext>
            </a:extLst>
          </p:cNvPr>
          <p:cNvPicPr>
            <a:picLocks noChangeAspect="1"/>
          </p:cNvPicPr>
          <p:nvPr/>
        </p:nvPicPr>
        <p:blipFill>
          <a:blip r:embed="rId6"/>
          <a:stretch>
            <a:fillRect/>
          </a:stretch>
        </p:blipFill>
        <p:spPr>
          <a:xfrm>
            <a:off x="10146754" y="3999945"/>
            <a:ext cx="1849331" cy="598780"/>
          </a:xfrm>
          <a:prstGeom prst="rect">
            <a:avLst/>
          </a:prstGeom>
        </p:spPr>
      </p:pic>
      <p:pic>
        <p:nvPicPr>
          <p:cNvPr id="4" name="Image 3">
            <a:extLst>
              <a:ext uri="{FF2B5EF4-FFF2-40B4-BE49-F238E27FC236}">
                <a16:creationId xmlns:a16="http://schemas.microsoft.com/office/drawing/2014/main" id="{78F89EA1-3C97-3029-9A35-FF55AF864974}"/>
              </a:ext>
            </a:extLst>
          </p:cNvPr>
          <p:cNvPicPr>
            <a:picLocks noChangeAspect="1"/>
          </p:cNvPicPr>
          <p:nvPr/>
        </p:nvPicPr>
        <p:blipFill>
          <a:blip r:embed="rId7"/>
          <a:stretch>
            <a:fillRect/>
          </a:stretch>
        </p:blipFill>
        <p:spPr>
          <a:xfrm>
            <a:off x="8608312" y="3812683"/>
            <a:ext cx="1035644" cy="798309"/>
          </a:xfrm>
          <a:prstGeom prst="rect">
            <a:avLst/>
          </a:prstGeom>
        </p:spPr>
      </p:pic>
      <p:pic>
        <p:nvPicPr>
          <p:cNvPr id="10" name="Image 9">
            <a:extLst>
              <a:ext uri="{FF2B5EF4-FFF2-40B4-BE49-F238E27FC236}">
                <a16:creationId xmlns:a16="http://schemas.microsoft.com/office/drawing/2014/main" id="{062814AB-D7E8-C53B-0B84-961E22745F73}"/>
              </a:ext>
            </a:extLst>
          </p:cNvPr>
          <p:cNvPicPr>
            <a:picLocks noChangeAspect="1"/>
          </p:cNvPicPr>
          <p:nvPr/>
        </p:nvPicPr>
        <p:blipFill>
          <a:blip r:embed="rId8"/>
          <a:stretch>
            <a:fillRect/>
          </a:stretch>
        </p:blipFill>
        <p:spPr>
          <a:xfrm>
            <a:off x="5084208" y="2260989"/>
            <a:ext cx="1070181" cy="1021091"/>
          </a:xfrm>
          <a:prstGeom prst="rect">
            <a:avLst/>
          </a:prstGeom>
        </p:spPr>
      </p:pic>
      <p:pic>
        <p:nvPicPr>
          <p:cNvPr id="17" name="Image 16">
            <a:extLst>
              <a:ext uri="{FF2B5EF4-FFF2-40B4-BE49-F238E27FC236}">
                <a16:creationId xmlns:a16="http://schemas.microsoft.com/office/drawing/2014/main" id="{DA214B6E-5FF5-85B6-18AF-822590DF354A}"/>
              </a:ext>
            </a:extLst>
          </p:cNvPr>
          <p:cNvPicPr>
            <a:picLocks noChangeAspect="1"/>
          </p:cNvPicPr>
          <p:nvPr/>
        </p:nvPicPr>
        <p:blipFill>
          <a:blip r:embed="rId9"/>
          <a:stretch>
            <a:fillRect/>
          </a:stretch>
        </p:blipFill>
        <p:spPr>
          <a:xfrm>
            <a:off x="2112832" y="3755612"/>
            <a:ext cx="1589346" cy="1087447"/>
          </a:xfrm>
          <a:prstGeom prst="rect">
            <a:avLst/>
          </a:prstGeom>
        </p:spPr>
      </p:pic>
      <p:pic>
        <p:nvPicPr>
          <p:cNvPr id="18" name="Image 17">
            <a:extLst>
              <a:ext uri="{FF2B5EF4-FFF2-40B4-BE49-F238E27FC236}">
                <a16:creationId xmlns:a16="http://schemas.microsoft.com/office/drawing/2014/main" id="{A6ACFB57-7F6A-FFCE-74C7-0A76D156A4A5}"/>
              </a:ext>
            </a:extLst>
          </p:cNvPr>
          <p:cNvPicPr>
            <a:picLocks noChangeAspect="1"/>
          </p:cNvPicPr>
          <p:nvPr/>
        </p:nvPicPr>
        <p:blipFill>
          <a:blip r:embed="rId10"/>
          <a:stretch>
            <a:fillRect/>
          </a:stretch>
        </p:blipFill>
        <p:spPr>
          <a:xfrm>
            <a:off x="419095" y="2404892"/>
            <a:ext cx="1408490" cy="467982"/>
          </a:xfrm>
          <a:prstGeom prst="rect">
            <a:avLst/>
          </a:prstGeom>
        </p:spPr>
      </p:pic>
      <p:pic>
        <p:nvPicPr>
          <p:cNvPr id="23" name="Image 22">
            <a:extLst>
              <a:ext uri="{FF2B5EF4-FFF2-40B4-BE49-F238E27FC236}">
                <a16:creationId xmlns:a16="http://schemas.microsoft.com/office/drawing/2014/main" id="{9B77C845-7DF7-858C-1F71-77F24BE64FDF}"/>
              </a:ext>
            </a:extLst>
          </p:cNvPr>
          <p:cNvPicPr>
            <a:picLocks noChangeAspect="1"/>
          </p:cNvPicPr>
          <p:nvPr/>
        </p:nvPicPr>
        <p:blipFill>
          <a:blip r:embed="rId11"/>
          <a:stretch>
            <a:fillRect/>
          </a:stretch>
        </p:blipFill>
        <p:spPr>
          <a:xfrm>
            <a:off x="2214230" y="2338550"/>
            <a:ext cx="1747496" cy="865970"/>
          </a:xfrm>
          <a:prstGeom prst="rect">
            <a:avLst/>
          </a:prstGeom>
        </p:spPr>
      </p:pic>
      <p:pic>
        <p:nvPicPr>
          <p:cNvPr id="25" name="Image 24">
            <a:extLst>
              <a:ext uri="{FF2B5EF4-FFF2-40B4-BE49-F238E27FC236}">
                <a16:creationId xmlns:a16="http://schemas.microsoft.com/office/drawing/2014/main" id="{A93C7F61-BB60-37E7-9A0E-EC3668BB7BE5}"/>
              </a:ext>
            </a:extLst>
          </p:cNvPr>
          <p:cNvPicPr>
            <a:picLocks noChangeAspect="1"/>
          </p:cNvPicPr>
          <p:nvPr/>
        </p:nvPicPr>
        <p:blipFill>
          <a:blip r:embed="rId12"/>
          <a:stretch>
            <a:fillRect/>
          </a:stretch>
        </p:blipFill>
        <p:spPr>
          <a:xfrm>
            <a:off x="272348" y="3711323"/>
            <a:ext cx="1348697" cy="1252362"/>
          </a:xfrm>
          <a:prstGeom prst="rect">
            <a:avLst/>
          </a:prstGeom>
        </p:spPr>
      </p:pic>
    </p:spTree>
    <p:extLst>
      <p:ext uri="{BB962C8B-B14F-4D97-AF65-F5344CB8AC3E}">
        <p14:creationId xmlns:p14="http://schemas.microsoft.com/office/powerpoint/2010/main" val="489128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7" name="Rectangle 6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9" name="Top left">
            <a:extLst>
              <a:ext uri="{FF2B5EF4-FFF2-40B4-BE49-F238E27FC236}">
                <a16:creationId xmlns:a16="http://schemas.microsoft.com/office/drawing/2014/main" id="{0472A36C-8D48-42A9-9B72-88F9C5B9A1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70" name="Freeform: Shape 69">
              <a:extLst>
                <a:ext uri="{FF2B5EF4-FFF2-40B4-BE49-F238E27FC236}">
                  <a16:creationId xmlns:a16="http://schemas.microsoft.com/office/drawing/2014/main" id="{4A9DE210-AC97-4A3F-8DB7-55E5C12F3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Freeform: Shape 70">
              <a:extLst>
                <a:ext uri="{FF2B5EF4-FFF2-40B4-BE49-F238E27FC236}">
                  <a16:creationId xmlns:a16="http://schemas.microsoft.com/office/drawing/2014/main" id="{D0CD0824-5E6C-428F-B22D-6A0878B51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2" name="Freeform: Shape 71">
              <a:extLst>
                <a:ext uri="{FF2B5EF4-FFF2-40B4-BE49-F238E27FC236}">
                  <a16:creationId xmlns:a16="http://schemas.microsoft.com/office/drawing/2014/main" id="{796C311B-1151-4C8F-BF7C-8963C32BB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3" name="Freeform: Shape 72">
              <a:extLst>
                <a:ext uri="{FF2B5EF4-FFF2-40B4-BE49-F238E27FC236}">
                  <a16:creationId xmlns:a16="http://schemas.microsoft.com/office/drawing/2014/main" id="{774E0BA7-3382-44A6-818F-0FE85F0BB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4" name="Freeform: Shape 73">
              <a:extLst>
                <a:ext uri="{FF2B5EF4-FFF2-40B4-BE49-F238E27FC236}">
                  <a16:creationId xmlns:a16="http://schemas.microsoft.com/office/drawing/2014/main" id="{0F5D2D72-8B9D-4345-979E-77EBE73DD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5" name="Freeform: Shape 74">
              <a:extLst>
                <a:ext uri="{FF2B5EF4-FFF2-40B4-BE49-F238E27FC236}">
                  <a16:creationId xmlns:a16="http://schemas.microsoft.com/office/drawing/2014/main" id="{B77A7DBA-D3D7-4414-9709-281D70141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6" name="Freeform: Shape 75">
              <a:extLst>
                <a:ext uri="{FF2B5EF4-FFF2-40B4-BE49-F238E27FC236}">
                  <a16:creationId xmlns:a16="http://schemas.microsoft.com/office/drawing/2014/main" id="{C0F5056F-D836-46AB-917A-19BF9554B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7" name="Freeform: Shape 76">
              <a:extLst>
                <a:ext uri="{FF2B5EF4-FFF2-40B4-BE49-F238E27FC236}">
                  <a16:creationId xmlns:a16="http://schemas.microsoft.com/office/drawing/2014/main" id="{FC8BC1F3-24CB-49CD-BAF4-8944E0542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79" name="Bottom Right">
            <a:extLst>
              <a:ext uri="{FF2B5EF4-FFF2-40B4-BE49-F238E27FC236}">
                <a16:creationId xmlns:a16="http://schemas.microsoft.com/office/drawing/2014/main" id="{FA953E9F-25D1-4789-9B1D-51F868DA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80" name="Graphic 157">
              <a:extLst>
                <a:ext uri="{FF2B5EF4-FFF2-40B4-BE49-F238E27FC236}">
                  <a16:creationId xmlns:a16="http://schemas.microsoft.com/office/drawing/2014/main" id="{E4C1EBF5-5C37-4674-912E-1B0742EA96C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82" name="Freeform: Shape 81">
                <a:extLst>
                  <a:ext uri="{FF2B5EF4-FFF2-40B4-BE49-F238E27FC236}">
                    <a16:creationId xmlns:a16="http://schemas.microsoft.com/office/drawing/2014/main" id="{835ECC46-29DB-4BC5-91B6-A3D64F0E0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3" name="Freeform: Shape 82">
                <a:extLst>
                  <a:ext uri="{FF2B5EF4-FFF2-40B4-BE49-F238E27FC236}">
                    <a16:creationId xmlns:a16="http://schemas.microsoft.com/office/drawing/2014/main" id="{5075BB92-C6AE-48B1-8134-8F4B803AE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4" name="Freeform: Shape 83">
                <a:extLst>
                  <a:ext uri="{FF2B5EF4-FFF2-40B4-BE49-F238E27FC236}">
                    <a16:creationId xmlns:a16="http://schemas.microsoft.com/office/drawing/2014/main" id="{436EFDCD-16B3-4018-824F-9334CF06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5" name="Freeform: Shape 84">
                <a:extLst>
                  <a:ext uri="{FF2B5EF4-FFF2-40B4-BE49-F238E27FC236}">
                    <a16:creationId xmlns:a16="http://schemas.microsoft.com/office/drawing/2014/main" id="{1413EE5C-6FB3-4AD8-8FAC-70402475D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6" name="Freeform: Shape 85">
                <a:extLst>
                  <a:ext uri="{FF2B5EF4-FFF2-40B4-BE49-F238E27FC236}">
                    <a16:creationId xmlns:a16="http://schemas.microsoft.com/office/drawing/2014/main" id="{F21438AC-08A0-474D-ACE1-3F9F50FF7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7" name="Freeform: Shape 86">
                <a:extLst>
                  <a:ext uri="{FF2B5EF4-FFF2-40B4-BE49-F238E27FC236}">
                    <a16:creationId xmlns:a16="http://schemas.microsoft.com/office/drawing/2014/main" id="{55127B7B-B2FF-4A7F-8008-0BA09E66AD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8" name="Freeform: Shape 87">
                <a:extLst>
                  <a:ext uri="{FF2B5EF4-FFF2-40B4-BE49-F238E27FC236}">
                    <a16:creationId xmlns:a16="http://schemas.microsoft.com/office/drawing/2014/main" id="{428FE3C7-ED16-40E2-B02A-F242C2091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81" name="Freeform: Shape 80">
              <a:extLst>
                <a:ext uri="{FF2B5EF4-FFF2-40B4-BE49-F238E27FC236}">
                  <a16:creationId xmlns:a16="http://schemas.microsoft.com/office/drawing/2014/main" id="{60660A8B-0D81-4C62-B8B3-AD8CAE9FA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aphicFrame>
        <p:nvGraphicFramePr>
          <p:cNvPr id="4" name="Espace réservé du contenu 3">
            <a:extLst>
              <a:ext uri="{FF2B5EF4-FFF2-40B4-BE49-F238E27FC236}">
                <a16:creationId xmlns:a16="http://schemas.microsoft.com/office/drawing/2014/main" id="{F5D5EE13-11FC-94C8-237E-24CE768B8A9E}"/>
              </a:ext>
            </a:extLst>
          </p:cNvPr>
          <p:cNvGraphicFramePr>
            <a:graphicFrameLocks noGrp="1"/>
          </p:cNvGraphicFramePr>
          <p:nvPr>
            <p:ph idx="1"/>
            <p:extLst>
              <p:ext uri="{D42A27DB-BD31-4B8C-83A1-F6EECF244321}">
                <p14:modId xmlns:p14="http://schemas.microsoft.com/office/powerpoint/2010/main" val="1330391294"/>
              </p:ext>
            </p:extLst>
          </p:nvPr>
        </p:nvGraphicFramePr>
        <p:xfrm>
          <a:off x="276369" y="846326"/>
          <a:ext cx="11653007" cy="5927860"/>
        </p:xfrm>
        <a:graphic>
          <a:graphicData uri="http://schemas.openxmlformats.org/drawingml/2006/table">
            <a:tbl>
              <a:tblPr firstRow="1" bandRow="1">
                <a:tableStyleId>{69CF1AB2-1976-4502-BF36-3FF5EA218861}</a:tableStyleId>
              </a:tblPr>
              <a:tblGrid>
                <a:gridCol w="5807851">
                  <a:extLst>
                    <a:ext uri="{9D8B030D-6E8A-4147-A177-3AD203B41FA5}">
                      <a16:colId xmlns:a16="http://schemas.microsoft.com/office/drawing/2014/main" val="1754078732"/>
                    </a:ext>
                  </a:extLst>
                </a:gridCol>
                <a:gridCol w="5845156">
                  <a:extLst>
                    <a:ext uri="{9D8B030D-6E8A-4147-A177-3AD203B41FA5}">
                      <a16:colId xmlns:a16="http://schemas.microsoft.com/office/drawing/2014/main" val="1582772183"/>
                    </a:ext>
                  </a:extLst>
                </a:gridCol>
              </a:tblGrid>
              <a:tr h="2748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kern="1200" dirty="0">
                          <a:solidFill>
                            <a:schemeClr val="tx1"/>
                          </a:solidFill>
                        </a:rPr>
                        <a:t>Front-end </a:t>
                      </a:r>
                    </a:p>
                    <a:p>
                      <a:endParaRPr lang="fr-FR" sz="900" dirty="0"/>
                    </a:p>
                  </a:txBody>
                  <a:tcPr marL="16715" marR="16715" marT="8357" marB="8357"/>
                </a:tc>
                <a:tc>
                  <a:txBody>
                    <a:bodyPr/>
                    <a:lstStyle/>
                    <a:p>
                      <a:pPr algn="ctr"/>
                      <a:r>
                        <a:rPr lang="fr-FR" sz="900" b="1" dirty="0">
                          <a:solidFill>
                            <a:schemeClr val="tx1"/>
                          </a:solidFill>
                        </a:rPr>
                        <a:t>Pourquoi ce choix?</a:t>
                      </a:r>
                    </a:p>
                  </a:txBody>
                  <a:tcPr marL="16715" marR="16715" marT="8357" marB="8357"/>
                </a:tc>
                <a:extLst>
                  <a:ext uri="{0D108BD9-81ED-4DB2-BD59-A6C34878D82A}">
                    <a16:rowId xmlns:a16="http://schemas.microsoft.com/office/drawing/2014/main" val="2723068329"/>
                  </a:ext>
                </a:extLst>
              </a:tr>
              <a:tr h="287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dirty="0"/>
                        <a:t>React</a:t>
                      </a:r>
                      <a:r>
                        <a:rPr lang="fr-FR" sz="900" dirty="0"/>
                        <a:t> est une bibliothèque JavaScript populaire utilisée pour créer des interfaces utilisateur interactives et réactives.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dirty="0"/>
                        <a:t>React Modal </a:t>
                      </a:r>
                      <a:r>
                        <a:rPr lang="fr-FR" sz="900" b="0" dirty="0"/>
                        <a:t>est une bibliothèque qui facilite la gestion des modales dans une application React.</a:t>
                      </a:r>
                    </a:p>
                  </a:txBody>
                  <a:tcPr marL="16715" marR="16715" marT="8357" marB="835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dirty="0"/>
                        <a:t>Nous avons choisi React pour sa réactivité, sa flexibilité, ses performances, ses mises à jour fréquentes et sa large communauté.</a:t>
                      </a:r>
                    </a:p>
                    <a:p>
                      <a:endParaRPr lang="fr-FR" sz="900" dirty="0"/>
                    </a:p>
                  </a:txBody>
                  <a:tcPr marL="16715" marR="16715" marT="8357" marB="8357"/>
                </a:tc>
                <a:extLst>
                  <a:ext uri="{0D108BD9-81ED-4DB2-BD59-A6C34878D82A}">
                    <a16:rowId xmlns:a16="http://schemas.microsoft.com/office/drawing/2014/main" val="2822442288"/>
                  </a:ext>
                </a:extLst>
              </a:tr>
              <a:tr h="2748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kern="1200" dirty="0">
                          <a:solidFill>
                            <a:schemeClr val="tx1"/>
                          </a:solidFill>
                        </a:rPr>
                        <a:t>Back-end</a:t>
                      </a:r>
                    </a:p>
                    <a:p>
                      <a:endParaRPr lang="fr-FR" sz="900" dirty="0"/>
                    </a:p>
                  </a:txBody>
                  <a:tcPr marL="16715" marR="16715" marT="8357" marB="835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kern="1200" dirty="0">
                          <a:solidFill>
                            <a:schemeClr val="tx1"/>
                          </a:solidFill>
                        </a:rPr>
                        <a:t>Pourquoi ce choix ?</a:t>
                      </a:r>
                    </a:p>
                    <a:p>
                      <a:endParaRPr lang="fr-FR" sz="900" dirty="0"/>
                    </a:p>
                  </a:txBody>
                  <a:tcPr marL="16715" marR="16715" marT="8357" marB="8357"/>
                </a:tc>
                <a:extLst>
                  <a:ext uri="{0D108BD9-81ED-4DB2-BD59-A6C34878D82A}">
                    <a16:rowId xmlns:a16="http://schemas.microsoft.com/office/drawing/2014/main" val="3937055505"/>
                  </a:ext>
                </a:extLst>
              </a:tr>
              <a:tr h="123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kern="1200" dirty="0">
                          <a:solidFill>
                            <a:schemeClr val="dk1"/>
                          </a:solidFill>
                        </a:rPr>
                        <a:t>Node.js </a:t>
                      </a:r>
                      <a:r>
                        <a:rPr lang="fr-FR" sz="900" kern="1200" dirty="0">
                          <a:solidFill>
                            <a:schemeClr val="dk1"/>
                          </a:solidFill>
                        </a:rPr>
                        <a:t>est un environnement d'exécution JavaScript qui permet aux développeurs d'utiliser JavaScript à la fois côté client et côté serveur, ce qui facilite la transition et la réutilisation du code entre les deux environnements. </a:t>
                      </a:r>
                    </a:p>
                  </a:txBody>
                  <a:tcPr marL="16715" marR="16715" marT="8357" marB="8357"/>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900" dirty="0"/>
                        <a:t>Nous avons choisi Node.js, Express.js et Passport.js, car en les combinant les développeurs peuvent créer des applications web rapides, évolutives et sécurisées. Node.js offre une exécution rapide du code JavaScript côté serveur, Express.js facilite le développement d'applications web avec sa simplicité et sa flexibilité, et Passport.js simplifie l'authentification des utilisateurs. Ensemble, ces technologies offrent une solution complète pour le développement d'applications web modernes.</a:t>
                      </a:r>
                    </a:p>
                    <a:p>
                      <a:pPr algn="just"/>
                      <a:endParaRPr lang="fr-FR" sz="900" dirty="0"/>
                    </a:p>
                  </a:txBody>
                  <a:tcPr marL="16715" marR="16715" marT="8357" marB="8357"/>
                </a:tc>
                <a:extLst>
                  <a:ext uri="{0D108BD9-81ED-4DB2-BD59-A6C34878D82A}">
                    <a16:rowId xmlns:a16="http://schemas.microsoft.com/office/drawing/2014/main" val="46809125"/>
                  </a:ext>
                </a:extLst>
              </a:tr>
              <a:tr h="404382">
                <a:tc>
                  <a:txBody>
                    <a:bodyPr/>
                    <a:lstStyle/>
                    <a:p>
                      <a:r>
                        <a:rPr lang="fr-FR" sz="900" b="1" dirty="0"/>
                        <a:t>Express.js, </a:t>
                      </a:r>
                      <a:r>
                        <a:rPr lang="fr-FR" sz="900" dirty="0"/>
                        <a:t>quant à lui, est un framework web minimaliste et flexible pour Node.js. Il simplifie le processus de création d'applications web en fournissant des fonctionnalités et des outils prêts à l'emploi. Express.js permet de gérer les routes, les requêtes HTTP, les middlewares et les vues de manière efficace et intuitive</a:t>
                      </a:r>
                    </a:p>
                  </a:txBody>
                  <a:tcPr marL="16715" marR="16715" marT="8357" marB="8357"/>
                </a:tc>
                <a:tc vMerge="1">
                  <a:txBody>
                    <a:bodyPr/>
                    <a:lstStyle/>
                    <a:p>
                      <a:endParaRPr lang="fr-FR" dirty="0"/>
                    </a:p>
                  </a:txBody>
                  <a:tcPr/>
                </a:tc>
                <a:extLst>
                  <a:ext uri="{0D108BD9-81ED-4DB2-BD59-A6C34878D82A}">
                    <a16:rowId xmlns:a16="http://schemas.microsoft.com/office/drawing/2014/main" val="891404746"/>
                  </a:ext>
                </a:extLst>
              </a:tr>
              <a:tr h="533915">
                <a:tc>
                  <a:txBody>
                    <a:bodyPr/>
                    <a:lstStyle/>
                    <a:p>
                      <a:r>
                        <a:rPr lang="fr-FR" sz="900" b="1" dirty="0"/>
                        <a:t>Passport.js </a:t>
                      </a:r>
                      <a:r>
                        <a:rPr lang="fr-FR" sz="900" dirty="0"/>
                        <a:t>est une bibliothèque d'authentification pour Node.js. Elle permet de gérer l'authentification des utilisateurs dans les applications web. Passport.js facilite l'intégration de l'authentification dans une application Express.js en fournissant des méthodes et des fonctionnalités pour gérer les sessions, les cookies, les redirections..</a:t>
                      </a:r>
                    </a:p>
                  </a:txBody>
                  <a:tcPr marL="16715" marR="16715" marT="8357" marB="8357"/>
                </a:tc>
                <a:tc vMerge="1">
                  <a:txBody>
                    <a:bodyPr/>
                    <a:lstStyle/>
                    <a:p>
                      <a:endParaRPr lang="fr-FR" dirty="0"/>
                    </a:p>
                  </a:txBody>
                  <a:tcPr/>
                </a:tc>
                <a:extLst>
                  <a:ext uri="{0D108BD9-81ED-4DB2-BD59-A6C34878D82A}">
                    <a16:rowId xmlns:a16="http://schemas.microsoft.com/office/drawing/2014/main" val="218843976"/>
                  </a:ext>
                </a:extLst>
              </a:tr>
              <a:tr h="382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dirty="0"/>
                        <a:t>MySQL</a:t>
                      </a:r>
                      <a:r>
                        <a:rPr lang="fr-FR" sz="900" dirty="0"/>
                        <a:t> est un système de gestion de base de données relationnelle très populaire, tandis que </a:t>
                      </a:r>
                      <a:r>
                        <a:rPr lang="fr-FR" sz="900" b="1" dirty="0"/>
                        <a:t>Prisma </a:t>
                      </a:r>
                      <a:r>
                        <a:rPr lang="fr-FR" sz="900" dirty="0"/>
                        <a:t>est un ORM (Object-Relational Mapping) qui facilite l'interaction avec la base de données dans une application.</a:t>
                      </a:r>
                    </a:p>
                  </a:txBody>
                  <a:tcPr marL="16715" marR="16715" marT="8357" marB="8357"/>
                </a:tc>
                <a:tc>
                  <a:txBody>
                    <a:bodyPr/>
                    <a:lstStyle/>
                    <a:p>
                      <a:r>
                        <a:rPr lang="fr-FR" sz="900" dirty="0"/>
                        <a:t>Nous avons choisi MySQL et Prisma ORM pour le développement d'applications qui offre des avantages tels que la fiabilité, la performance, l'évolutivité, le support communautaire, la productivité accrue, la sécurité et la gestion des migrations.</a:t>
                      </a:r>
                      <a:br>
                        <a:rPr lang="fr-FR" sz="900" dirty="0"/>
                      </a:br>
                      <a:endParaRPr lang="fr-FR" sz="900" dirty="0"/>
                    </a:p>
                  </a:txBody>
                  <a:tcPr marL="16715" marR="16715" marT="8357" marB="8357"/>
                </a:tc>
                <a:extLst>
                  <a:ext uri="{0D108BD9-81ED-4DB2-BD59-A6C34878D82A}">
                    <a16:rowId xmlns:a16="http://schemas.microsoft.com/office/drawing/2014/main" val="2952522384"/>
                  </a:ext>
                </a:extLst>
              </a:tr>
              <a:tr h="2748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kern="1200" dirty="0">
                          <a:solidFill>
                            <a:schemeClr val="tx1"/>
                          </a:solidFill>
                        </a:rPr>
                        <a:t>API externe</a:t>
                      </a:r>
                      <a:endParaRPr lang="fr-FR" sz="900" b="1" kern="1200" dirty="0">
                        <a:solidFill>
                          <a:schemeClr val="tx1"/>
                        </a:solidFill>
                        <a:latin typeface="+mn-lt"/>
                        <a:ea typeface="+mn-ea"/>
                        <a:cs typeface="+mn-cs"/>
                      </a:endParaRPr>
                    </a:p>
                  </a:txBody>
                  <a:tcPr marL="16715" marR="16715" marT="8357" marB="835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kern="1200" dirty="0">
                          <a:solidFill>
                            <a:schemeClr val="tx1"/>
                          </a:solidFill>
                        </a:rPr>
                        <a:t>Pourquoi ce choix ?</a:t>
                      </a:r>
                    </a:p>
                    <a:p>
                      <a:endParaRPr lang="fr-FR" sz="900" dirty="0"/>
                    </a:p>
                  </a:txBody>
                  <a:tcPr marL="16715" marR="16715" marT="8357" marB="8357"/>
                </a:tc>
                <a:extLst>
                  <a:ext uri="{0D108BD9-81ED-4DB2-BD59-A6C34878D82A}">
                    <a16:rowId xmlns:a16="http://schemas.microsoft.com/office/drawing/2014/main" val="1215835489"/>
                  </a:ext>
                </a:extLst>
              </a:tr>
              <a:tr h="11139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kern="1200" dirty="0">
                          <a:solidFill>
                            <a:schemeClr val="dk1"/>
                          </a:solidFill>
                        </a:rPr>
                        <a:t>Api Deliveroo</a:t>
                      </a:r>
                      <a:r>
                        <a:rPr lang="fr-CA" sz="900" b="1" kern="1200" dirty="0">
                          <a:solidFill>
                            <a:schemeClr val="dk1"/>
                          </a:solidFill>
                        </a:rPr>
                        <a:t> </a:t>
                      </a:r>
                      <a:r>
                        <a:rPr lang="fr-CA" sz="900" b="0" kern="1200" dirty="0">
                          <a:solidFill>
                            <a:schemeClr val="dk1"/>
                          </a:solidFill>
                        </a:rPr>
                        <a:t>joue un rôle essentiel dans la diffusion du menu sur la plateforme Deliveroo. En utilisant cette interface de programmation d'application, nous pouvons connecter le Menu Maker à Deliveroo, une plateforme de livraison de repas bien établie. Cette intégration permet aux menus créés sur notre application d'être proposés aux clients via Deliveroo, ce qui offre une visibilité accrue et la possibilité de commander des repas en ligne. Cela ouvre de nouvelles opportunités pour l’ entreprise en atteignant un public plus large et en facilitant la commande de repas pour vos clients.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900" b="0" kern="1200" dirty="0">
                          <a:solidFill>
                            <a:schemeClr val="dk1"/>
                          </a:solidFill>
                        </a:rPr>
                        <a:t>L'API Deliveroo facilite cette connexion entre votre application et Deliveroo, permettant ainsi une expérience fluide et pratique pour les utilisateurs.</a:t>
                      </a:r>
                      <a:endParaRPr lang="fr-FR" sz="900" b="0" kern="1200" dirty="0">
                        <a:solidFill>
                          <a:schemeClr val="dk1"/>
                        </a:solidFill>
                        <a:latin typeface="+mn-lt"/>
                        <a:ea typeface="+mn-ea"/>
                        <a:cs typeface="+mn-cs"/>
                      </a:endParaRPr>
                    </a:p>
                  </a:txBody>
                  <a:tcPr marL="16715" marR="16715" marT="8357" marB="835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br>
                        <a:rPr lang="fr-FR" sz="900" dirty="0"/>
                      </a:br>
                      <a:r>
                        <a:rPr lang="fr-FR" sz="900" dirty="0"/>
                        <a:t>Nous avons choisi l'API Deliveroo pour le développement d'applications de livraison de repas car elle offre des avantages tels qu'un accès à une vaste gamme de restaurants, une intégration facile, un suivi des commandes en temps réel, une gestion des paiements sécurisée et un support technique.</a:t>
                      </a:r>
                    </a:p>
                  </a:txBody>
                  <a:tcPr marL="16715" marR="16715" marT="8357" marB="8357"/>
                </a:tc>
                <a:extLst>
                  <a:ext uri="{0D108BD9-81ED-4DB2-BD59-A6C34878D82A}">
                    <a16:rowId xmlns:a16="http://schemas.microsoft.com/office/drawing/2014/main" val="3997563502"/>
                  </a:ext>
                </a:extLst>
              </a:tr>
              <a:tr h="14406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kern="1200" dirty="0">
                          <a:solidFill>
                            <a:schemeClr val="dk1"/>
                          </a:solidFill>
                        </a:rPr>
                        <a:t>L'API Instagram </a:t>
                      </a:r>
                      <a:r>
                        <a:rPr lang="fr-FR" sz="900" b="0" kern="1200" dirty="0">
                          <a:solidFill>
                            <a:schemeClr val="dk1"/>
                          </a:solidFill>
                        </a:rPr>
                        <a:t>nous permet d'accéder aux données publiques d'Instagram, telles que les profils d'utilisateurs, les publications, les commentaires, les likes. nous pouvons utiliser cette API pour récupérer des informations sur les restaurants, les plats, les photos de nourriture, les avis des utilisateurs. Cela peut être utile pour enrichir le menu maker avec du contenu provenant d'Instagram, comme des images de plats, des évaluations ou des recommandations.</a:t>
                      </a:r>
                      <a:br>
                        <a:rPr lang="fr-FR" sz="900" b="0" kern="1200" dirty="0">
                          <a:solidFill>
                            <a:schemeClr val="dk1"/>
                          </a:solidFill>
                        </a:rPr>
                      </a:br>
                      <a:br>
                        <a:rPr lang="fr-FR" sz="900" b="1" kern="1200" dirty="0">
                          <a:solidFill>
                            <a:schemeClr val="dk1"/>
                          </a:solidFill>
                        </a:rPr>
                      </a:br>
                      <a:r>
                        <a:rPr lang="fr-FR" sz="900" b="1" kern="1200" dirty="0">
                          <a:solidFill>
                            <a:schemeClr val="dk1"/>
                          </a:solidFill>
                        </a:rPr>
                        <a:t>L'API Graph </a:t>
                      </a:r>
                      <a:r>
                        <a:rPr lang="fr-FR" sz="900" b="0" kern="1200" dirty="0">
                          <a:solidFill>
                            <a:schemeClr val="dk1"/>
                          </a:solidFill>
                        </a:rPr>
                        <a:t>de Facebook nous permet d'accéder aux données et aux fonctionnalités de Facebook, y compris les profils d'utilisateurs, les pages, les groupes, les événements. Nous pouvons utiliser cette API pour récupérer des informations sur les restaurants, les menus, les heures d'ouverture, les avis des utilisateurs. Cela peut nous aider à intégrer des fonctionnalités sociales au menu maker, comme la possibilité de partager des menus, de laisser des avis ou de se connecter avec un compte Facebook.</a:t>
                      </a:r>
                      <a:endParaRPr lang="fr-CA" sz="900" b="0" kern="1200" dirty="0">
                        <a:solidFill>
                          <a:schemeClr val="dk1"/>
                        </a:solidFill>
                        <a:latin typeface="+mn-lt"/>
                        <a:ea typeface="+mn-ea"/>
                        <a:cs typeface="+mn-cs"/>
                      </a:endParaRPr>
                    </a:p>
                  </a:txBody>
                  <a:tcPr marL="16715" marR="16715" marT="8357" marB="835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900" dirty="0"/>
                    </a:p>
                    <a:p>
                      <a:pPr marL="0" marR="0" indent="0" algn="l" defTabSz="914400" rtl="0" eaLnBrk="1" fontAlgn="auto" latinLnBrk="0" hangingPunct="1">
                        <a:lnSpc>
                          <a:spcPct val="100000"/>
                        </a:lnSpc>
                        <a:spcBef>
                          <a:spcPts val="0"/>
                        </a:spcBef>
                        <a:spcAft>
                          <a:spcPts val="0"/>
                        </a:spcAft>
                        <a:buClrTx/>
                        <a:buSzTx/>
                        <a:buFontTx/>
                        <a:buNone/>
                        <a:tabLst/>
                        <a:defRPr/>
                      </a:pPr>
                      <a:endParaRPr lang="fr-FR" sz="900" dirty="0"/>
                    </a:p>
                    <a:p>
                      <a:pPr marL="0" marR="0" indent="0" algn="l" defTabSz="914400" rtl="0" eaLnBrk="1" fontAlgn="auto" latinLnBrk="0" hangingPunct="1">
                        <a:lnSpc>
                          <a:spcPct val="100000"/>
                        </a:lnSpc>
                        <a:spcBef>
                          <a:spcPts val="0"/>
                        </a:spcBef>
                        <a:spcAft>
                          <a:spcPts val="0"/>
                        </a:spcAft>
                        <a:buClrTx/>
                        <a:buSzTx/>
                        <a:buFontTx/>
                        <a:buNone/>
                        <a:tabLst/>
                        <a:defRPr/>
                      </a:pPr>
                      <a:endParaRPr lang="fr-FR" sz="900" dirty="0"/>
                    </a:p>
                    <a:p>
                      <a:pPr marL="0" marR="0" indent="0" algn="l" defTabSz="914400" rtl="0" eaLnBrk="1" fontAlgn="auto" latinLnBrk="0" hangingPunct="1">
                        <a:lnSpc>
                          <a:spcPct val="100000"/>
                        </a:lnSpc>
                        <a:spcBef>
                          <a:spcPts val="0"/>
                        </a:spcBef>
                        <a:spcAft>
                          <a:spcPts val="0"/>
                        </a:spcAft>
                        <a:buClrTx/>
                        <a:buSzTx/>
                        <a:buFontTx/>
                        <a:buNone/>
                        <a:tabLst/>
                        <a:defRPr/>
                      </a:pPr>
                      <a:r>
                        <a:rPr lang="fr-FR" sz="900" dirty="0"/>
                        <a:t>Nous avons choisi les API Instagram et API Graph de Facebook offre l'accès aux fonctionnalités d'Instagram, l'intégration avec Facebook, l'interaction avec la communauté Instagram, la possibilité de créer des applications personnalisées, ainsi qu'une documentation complète , l'analyse des données  et un support de la communauté.</a:t>
                      </a:r>
                    </a:p>
                  </a:txBody>
                  <a:tcPr marL="16715" marR="16715" marT="8357" marB="8357">
                    <a:solidFill>
                      <a:schemeClr val="accent1">
                        <a:lumMod val="20000"/>
                        <a:lumOff val="80000"/>
                      </a:schemeClr>
                    </a:solidFill>
                  </a:tcPr>
                </a:tc>
                <a:extLst>
                  <a:ext uri="{0D108BD9-81ED-4DB2-BD59-A6C34878D82A}">
                    <a16:rowId xmlns:a16="http://schemas.microsoft.com/office/drawing/2014/main" val="2267154995"/>
                  </a:ext>
                </a:extLst>
              </a:tr>
            </a:tbl>
          </a:graphicData>
        </a:graphic>
      </p:graphicFrame>
      <p:sp>
        <p:nvSpPr>
          <p:cNvPr id="34" name="ZoneTexte 33">
            <a:extLst>
              <a:ext uri="{FF2B5EF4-FFF2-40B4-BE49-F238E27FC236}">
                <a16:creationId xmlns:a16="http://schemas.microsoft.com/office/drawing/2014/main" id="{8E24FDB3-190A-0699-8105-7C09B6024607}"/>
              </a:ext>
            </a:extLst>
          </p:cNvPr>
          <p:cNvSpPr txBox="1"/>
          <p:nvPr/>
        </p:nvSpPr>
        <p:spPr>
          <a:xfrm>
            <a:off x="402355" y="59908"/>
            <a:ext cx="6105644" cy="769441"/>
          </a:xfrm>
          <a:prstGeom prst="rect">
            <a:avLst/>
          </a:prstGeom>
          <a:noFill/>
        </p:spPr>
        <p:txBody>
          <a:bodyPr wrap="square">
            <a:spAutoFit/>
          </a:bodyPr>
          <a:lstStyle/>
          <a:p>
            <a:pPr marL="0" algn="ctr" defTabSz="914400" rtl="0" eaLnBrk="1" latinLnBrk="0" hangingPunct="1">
              <a:spcBef>
                <a:spcPct val="0"/>
              </a:spcBef>
              <a:spcAft>
                <a:spcPts val="600"/>
              </a:spcAft>
            </a:pPr>
            <a:r>
              <a:rPr lang="fr-FR" sz="4400" dirty="0">
                <a:solidFill>
                  <a:schemeClr val="tx2"/>
                </a:solidFill>
                <a:latin typeface="+mj-lt"/>
                <a:ea typeface="+mj-ea"/>
                <a:cs typeface="+mj-cs"/>
              </a:rPr>
              <a:t>Technologies utilisées</a:t>
            </a:r>
          </a:p>
        </p:txBody>
      </p:sp>
    </p:spTree>
    <p:extLst>
      <p:ext uri="{BB962C8B-B14F-4D97-AF65-F5344CB8AC3E}">
        <p14:creationId xmlns:p14="http://schemas.microsoft.com/office/powerpoint/2010/main" val="338519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 name="Freeform: Shape 18">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Freeform: Shape 19">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5" name="Freeform: Shape 20">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6" name="Freeform: Shape 21">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7" name="Freeform: Shape 22">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8" name="Freeform: Shape 23">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49" name="Freeform: Shape 24">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50" name="Freeform: Shape 25">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7" name="ZoneTexte 6">
            <a:extLst>
              <a:ext uri="{FF2B5EF4-FFF2-40B4-BE49-F238E27FC236}">
                <a16:creationId xmlns:a16="http://schemas.microsoft.com/office/drawing/2014/main" id="{903B2976-7E14-63D2-29F7-FB29BBCB7A09}"/>
              </a:ext>
            </a:extLst>
          </p:cNvPr>
          <p:cNvSpPr txBox="1"/>
          <p:nvPr/>
        </p:nvSpPr>
        <p:spPr>
          <a:xfrm>
            <a:off x="1198182" y="559813"/>
            <a:ext cx="10246090" cy="1471193"/>
          </a:xfrm>
          <a:prstGeom prst="rect">
            <a:avLst/>
          </a:prstGeom>
        </p:spPr>
        <p:txBody>
          <a:bodyPr vert="horz" lIns="91440" tIns="45720" rIns="91440" bIns="45720" rtlCol="0" anchor="ctr">
            <a:normAutofit/>
          </a:bodyPr>
          <a:lstStyle/>
          <a:p>
            <a:pPr>
              <a:spcBef>
                <a:spcPct val="0"/>
              </a:spcBef>
              <a:spcAft>
                <a:spcPts val="600"/>
              </a:spcAft>
            </a:pPr>
            <a:r>
              <a:rPr lang="en-US" sz="4400" kern="1200" dirty="0">
                <a:solidFill>
                  <a:schemeClr val="tx2"/>
                </a:solidFill>
                <a:latin typeface="+mj-lt"/>
                <a:ea typeface="+mj-ea"/>
                <a:cs typeface="+mj-cs"/>
              </a:rPr>
              <a:t>Frontend</a:t>
            </a:r>
          </a:p>
        </p:txBody>
      </p:sp>
      <p:sp>
        <p:nvSpPr>
          <p:cNvPr id="3" name="Espace réservé du contenu 2">
            <a:extLst>
              <a:ext uri="{FF2B5EF4-FFF2-40B4-BE49-F238E27FC236}">
                <a16:creationId xmlns:a16="http://schemas.microsoft.com/office/drawing/2014/main" id="{8B63E4C5-2E46-2423-68B1-F4AA3861D7A1}"/>
              </a:ext>
            </a:extLst>
          </p:cNvPr>
          <p:cNvSpPr>
            <a:spLocks noGrp="1"/>
          </p:cNvSpPr>
          <p:nvPr>
            <p:ph idx="1"/>
          </p:nvPr>
        </p:nvSpPr>
        <p:spPr>
          <a:xfrm>
            <a:off x="307312" y="2053355"/>
            <a:ext cx="6166641" cy="4132359"/>
          </a:xfrm>
        </p:spPr>
        <p:txBody>
          <a:bodyPr vert="horz" lIns="91440" tIns="45720" rIns="91440" bIns="45720" rtlCol="0">
            <a:noAutofit/>
          </a:bodyPr>
          <a:lstStyle/>
          <a:p>
            <a:pPr marL="0">
              <a:lnSpc>
                <a:spcPct val="130000"/>
              </a:lnSpc>
              <a:spcAft>
                <a:spcPts val="600"/>
              </a:spcAft>
            </a:pPr>
            <a:r>
              <a:rPr lang="en-US" sz="1500" dirty="0"/>
              <a:t>Le frontend (côté client) est la partie d'une application, d'un logiciel ou d'un site web qui est directement visible et accessible par l'utilisateur. C'est l'interface utilisateur avec laquelle les utilisateurs interagissent pour accéder aux fonctionnalités et aux contenus proposés par l'application.</a:t>
            </a:r>
          </a:p>
          <a:p>
            <a:pPr marL="0">
              <a:lnSpc>
                <a:spcPct val="130000"/>
              </a:lnSpc>
              <a:spcAft>
                <a:spcPts val="600"/>
              </a:spcAft>
            </a:pPr>
            <a:r>
              <a:rPr lang="en-US" sz="1500" dirty="0"/>
              <a:t>Le rôle principal du frontend est de présenter l'information de manière conviviale et esthétique, facilitant ainsi l'interaction de l'utilisateur avec l'application. Il comprend différents éléments tels que l'interface graphique, les menus, les boutons, les formulaires, les images, les vidéos, etc. Les technologies utilisées pour le développement frontend comprennent des langages comme HTML, CSS et JavaScript, ainsi que des frameworks et des bibliothèques tels que React.</a:t>
            </a:r>
          </a:p>
          <a:p>
            <a:pPr marL="0" indent="0">
              <a:lnSpc>
                <a:spcPct val="100000"/>
              </a:lnSpc>
              <a:buNone/>
            </a:pPr>
            <a:br>
              <a:rPr lang="en-US" sz="1400" dirty="0"/>
            </a:br>
            <a:br>
              <a:rPr lang="en-US" sz="1400" dirty="0"/>
            </a:br>
            <a:endParaRPr lang="en-US" sz="1400" dirty="0"/>
          </a:p>
        </p:txBody>
      </p:sp>
      <p:pic>
        <p:nvPicPr>
          <p:cNvPr id="9" name="Image 8">
            <a:extLst>
              <a:ext uri="{FF2B5EF4-FFF2-40B4-BE49-F238E27FC236}">
                <a16:creationId xmlns:a16="http://schemas.microsoft.com/office/drawing/2014/main" id="{346BF63A-96C2-8BE3-C055-5E931C05BA6A}"/>
              </a:ext>
            </a:extLst>
          </p:cNvPr>
          <p:cNvPicPr>
            <a:picLocks noChangeAspect="1"/>
          </p:cNvPicPr>
          <p:nvPr/>
        </p:nvPicPr>
        <p:blipFill>
          <a:blip r:embed="rId2"/>
          <a:stretch>
            <a:fillRect/>
          </a:stretch>
        </p:blipFill>
        <p:spPr>
          <a:xfrm>
            <a:off x="6477001" y="2660153"/>
            <a:ext cx="5365237" cy="2883813"/>
          </a:xfrm>
          <a:prstGeom prst="rect">
            <a:avLst/>
          </a:prstGeom>
        </p:spPr>
      </p:pic>
      <p:grpSp>
        <p:nvGrpSpPr>
          <p:cNvPr id="51"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2" name="Freeform: Shape 28">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0"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3" name="Freeform: Shape 31">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4" name="Freeform: Shape 32">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5" name="Freeform: Shape 33">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6" name="Freeform: Shape 34">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7" name="Freeform: Shape 35">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8" name="Freeform: Shape 36">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59" name="Freeform: Shape 37">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60" name="Freeform: Shape 30">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556860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5" name="ZoneTexte 4">
            <a:extLst>
              <a:ext uri="{FF2B5EF4-FFF2-40B4-BE49-F238E27FC236}">
                <a16:creationId xmlns:a16="http://schemas.microsoft.com/office/drawing/2014/main" id="{F8EC5AFB-868A-A4BD-BEC3-EC8F819DCA92}"/>
              </a:ext>
            </a:extLst>
          </p:cNvPr>
          <p:cNvSpPr txBox="1"/>
          <p:nvPr/>
        </p:nvSpPr>
        <p:spPr>
          <a:xfrm>
            <a:off x="1198182" y="559813"/>
            <a:ext cx="10246090" cy="1471193"/>
          </a:xfrm>
          <a:prstGeom prst="rect">
            <a:avLst/>
          </a:prstGeom>
        </p:spPr>
        <p:txBody>
          <a:bodyPr vert="horz" lIns="91440" tIns="45720" rIns="91440" bIns="45720" rtlCol="0" anchor="ctr">
            <a:normAutofit/>
          </a:bodyPr>
          <a:lstStyle/>
          <a:p>
            <a:pPr>
              <a:spcBef>
                <a:spcPct val="0"/>
              </a:spcBef>
              <a:spcAft>
                <a:spcPts val="600"/>
              </a:spcAft>
            </a:pPr>
            <a:r>
              <a:rPr lang="en-US" sz="4400" kern="1200" dirty="0">
                <a:solidFill>
                  <a:schemeClr val="tx2"/>
                </a:solidFill>
                <a:latin typeface="+mj-lt"/>
                <a:ea typeface="+mj-ea"/>
                <a:cs typeface="+mj-cs"/>
              </a:rPr>
              <a:t>Backend</a:t>
            </a:r>
          </a:p>
        </p:txBody>
      </p:sp>
      <p:sp>
        <p:nvSpPr>
          <p:cNvPr id="3" name="Espace réservé du contenu 2">
            <a:extLst>
              <a:ext uri="{FF2B5EF4-FFF2-40B4-BE49-F238E27FC236}">
                <a16:creationId xmlns:a16="http://schemas.microsoft.com/office/drawing/2014/main" id="{F20BE139-B631-FAFF-93BB-58411C2B9875}"/>
              </a:ext>
            </a:extLst>
          </p:cNvPr>
          <p:cNvSpPr>
            <a:spLocks noGrp="1"/>
          </p:cNvSpPr>
          <p:nvPr>
            <p:ph idx="1"/>
          </p:nvPr>
        </p:nvSpPr>
        <p:spPr>
          <a:xfrm>
            <a:off x="407779" y="2384474"/>
            <a:ext cx="5588849" cy="3728613"/>
          </a:xfrm>
        </p:spPr>
        <p:txBody>
          <a:bodyPr vert="horz" lIns="91440" tIns="45720" rIns="91440" bIns="45720" rtlCol="0">
            <a:normAutofit/>
          </a:bodyPr>
          <a:lstStyle/>
          <a:p>
            <a:pPr marL="0">
              <a:spcAft>
                <a:spcPts val="600"/>
              </a:spcAft>
            </a:pPr>
            <a:r>
              <a:rPr lang="en-US" sz="1500" dirty="0"/>
              <a:t>Le backend (côté serveur) est la partie d'une application, d'un site web ou d'un logiciel qui n'est pas directement visible par les utilisateurs. Il est responsable de la gestion des fonctionnalités et des opérations qui ne sont pas directement liées à l'interface utilisateur. Le backend assure le bon fonctionnement, la sécurité et la logique métier d'une application.</a:t>
            </a:r>
          </a:p>
          <a:p>
            <a:pPr marL="0">
              <a:spcAft>
                <a:spcPts val="600"/>
              </a:spcAft>
            </a:pPr>
            <a:r>
              <a:rPr lang="en-US" sz="1500" dirty="0"/>
              <a:t>Les technologies couramment utilisées pour le développement backend comprennent des langages de programmation tels que Python, Java, Ruby, PHP, et des frameworks spécifiques à ces langages tels que Django (pour Python), Spring (pour Java), Ruby on Rails (pour Ruby), Laravel (pour PHP), etc.</a:t>
            </a:r>
          </a:p>
        </p:txBody>
      </p:sp>
      <p:pic>
        <p:nvPicPr>
          <p:cNvPr id="7" name="Image 6">
            <a:extLst>
              <a:ext uri="{FF2B5EF4-FFF2-40B4-BE49-F238E27FC236}">
                <a16:creationId xmlns:a16="http://schemas.microsoft.com/office/drawing/2014/main" id="{230FCC56-BC2D-3C85-DE8F-1049B8142949}"/>
              </a:ext>
            </a:extLst>
          </p:cNvPr>
          <p:cNvPicPr>
            <a:picLocks noChangeAspect="1"/>
          </p:cNvPicPr>
          <p:nvPr/>
        </p:nvPicPr>
        <p:blipFill rotWithShape="1">
          <a:blip r:embed="rId2"/>
          <a:srcRect l="2428" r="3200"/>
          <a:stretch/>
        </p:blipFill>
        <p:spPr>
          <a:xfrm>
            <a:off x="6597570" y="2470469"/>
            <a:ext cx="4687746" cy="3477087"/>
          </a:xfrm>
          <a:prstGeom prst="rect">
            <a:avLst/>
          </a:prstGeom>
        </p:spPr>
      </p:pic>
      <p:grpSp>
        <p:nvGrpSpPr>
          <p:cNvPr id="26"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 name="Freeform: Shape 26">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1" name="Freeform: Shape 30">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4" name="Freeform: Shape 33">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5" name="Freeform: Shape 34">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36" name="Freeform: Shape 35">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29" name="Freeform: Shape 28">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410089670"/>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28620</TotalTime>
  <Words>1543</Words>
  <Application>Microsoft Macintosh PowerPoint</Application>
  <PresentationFormat>Grand écran</PresentationFormat>
  <Paragraphs>133</Paragraphs>
  <Slides>19</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19</vt:i4>
      </vt:variant>
    </vt:vector>
  </HeadingPairs>
  <TitlesOfParts>
    <vt:vector size="24" baseType="lpstr">
      <vt:lpstr>Arial</vt:lpstr>
      <vt:lpstr>Avenir Next LT Pro</vt:lpstr>
      <vt:lpstr>AvenirNext LT Pro Medium</vt:lpstr>
      <vt:lpstr>Posterama</vt:lpstr>
      <vt:lpstr>ExploreVTI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Architecture d’une application web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Ferchichi, Abdelrahmane</dc:creator>
  <cp:lastModifiedBy>Ferchichi, Abdelrahmane</cp:lastModifiedBy>
  <cp:revision>49</cp:revision>
  <dcterms:created xsi:type="dcterms:W3CDTF">2024-02-19T01:48:48Z</dcterms:created>
  <dcterms:modified xsi:type="dcterms:W3CDTF">2024-03-12T18:36:50Z</dcterms:modified>
</cp:coreProperties>
</file>